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70" r:id="rId4"/>
    <p:sldId id="268" r:id="rId5"/>
    <p:sldId id="259" r:id="rId6"/>
    <p:sldId id="262" r:id="rId7"/>
    <p:sldId id="260" r:id="rId8"/>
    <p:sldId id="261" r:id="rId9"/>
    <p:sldId id="269" r:id="rId10"/>
    <p:sldId id="265" r:id="rId11"/>
    <p:sldId id="267" r:id="rId12"/>
    <p:sldId id="266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5DF623-2DC0-4D01-88AB-1EE2E513A907}">
          <p14:sldIdLst>
            <p14:sldId id="256"/>
            <p14:sldId id="257"/>
            <p14:sldId id="270"/>
            <p14:sldId id="268"/>
            <p14:sldId id="259"/>
            <p14:sldId id="262"/>
            <p14:sldId id="260"/>
            <p14:sldId id="261"/>
            <p14:sldId id="269"/>
            <p14:sldId id="265"/>
            <p14:sldId id="267"/>
            <p14:sldId id="266"/>
            <p14:sldId id="271"/>
            <p14:sldId id="272"/>
          </p14:sldIdLst>
        </p14:section>
        <p14:section name="Untitled Section" id="{66418FC7-DF4A-4351-9E61-76FF9C8AB29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366" autoAdjust="0"/>
  </p:normalViewPr>
  <p:slideViewPr>
    <p:cSldViewPr snapToGrid="0">
      <p:cViewPr varScale="1">
        <p:scale>
          <a:sx n="94" d="100"/>
          <a:sy n="94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998B8-E338-424F-93E6-4BF25EF43D26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82E23F-1545-4C36-B290-6480D49B9249}">
      <dgm:prSet phldrT="[Text]"/>
      <dgm:spPr/>
      <dgm:t>
        <a:bodyPr/>
        <a:lstStyle/>
        <a:p>
          <a:r>
            <a:rPr lang="en-US" dirty="0" smtClean="0"/>
            <a:t>Input Team A</a:t>
          </a:r>
          <a:endParaRPr lang="en-US" dirty="0"/>
        </a:p>
      </dgm:t>
    </dgm:pt>
    <dgm:pt modelId="{E103574C-B310-4B59-9F93-D09338F34ED3}" type="parTrans" cxnId="{C02021DA-99BB-4F80-A821-718466DB0E46}">
      <dgm:prSet/>
      <dgm:spPr/>
      <dgm:t>
        <a:bodyPr/>
        <a:lstStyle/>
        <a:p>
          <a:endParaRPr lang="en-US"/>
        </a:p>
      </dgm:t>
    </dgm:pt>
    <dgm:pt modelId="{A14063CB-2850-4870-A1FA-6DBF995300E7}" type="sibTrans" cxnId="{C02021DA-99BB-4F80-A821-718466DB0E46}">
      <dgm:prSet/>
      <dgm:spPr/>
      <dgm:t>
        <a:bodyPr/>
        <a:lstStyle/>
        <a:p>
          <a:endParaRPr lang="en-US"/>
        </a:p>
      </dgm:t>
    </dgm:pt>
    <dgm:pt modelId="{9FD34E58-9133-40E8-BC65-D800598C045C}">
      <dgm:prSet phldrT="[Text]"/>
      <dgm:spPr/>
      <dgm:t>
        <a:bodyPr/>
        <a:lstStyle/>
        <a:p>
          <a:r>
            <a:rPr lang="en-US" dirty="0" smtClean="0"/>
            <a:t>Input Team B</a:t>
          </a:r>
          <a:endParaRPr lang="en-US" dirty="0"/>
        </a:p>
      </dgm:t>
    </dgm:pt>
    <dgm:pt modelId="{1196A2BC-C649-469C-AD6C-66FAF3F4B6C6}" type="parTrans" cxnId="{646B0050-46D5-4AF5-8AA3-1D8176F8A9D6}">
      <dgm:prSet/>
      <dgm:spPr/>
      <dgm:t>
        <a:bodyPr/>
        <a:lstStyle/>
        <a:p>
          <a:endParaRPr lang="en-US"/>
        </a:p>
      </dgm:t>
    </dgm:pt>
    <dgm:pt modelId="{75168407-DCF2-4B41-9BA1-72785871FB46}" type="sibTrans" cxnId="{646B0050-46D5-4AF5-8AA3-1D8176F8A9D6}">
      <dgm:prSet/>
      <dgm:spPr/>
      <dgm:t>
        <a:bodyPr/>
        <a:lstStyle/>
        <a:p>
          <a:endParaRPr lang="en-US"/>
        </a:p>
      </dgm:t>
    </dgm:pt>
    <dgm:pt modelId="{77FD6749-4584-46A9-934B-73B6281E9FDC}">
      <dgm:prSet phldrT="[Text]"/>
      <dgm:spPr/>
      <dgm:t>
        <a:bodyPr/>
        <a:lstStyle/>
        <a:p>
          <a:r>
            <a:rPr lang="en-US" dirty="0" smtClean="0"/>
            <a:t>Input Team C</a:t>
          </a:r>
          <a:endParaRPr lang="en-US" dirty="0"/>
        </a:p>
      </dgm:t>
    </dgm:pt>
    <dgm:pt modelId="{06E0D540-1019-450B-A84C-A2B985023A1E}" type="parTrans" cxnId="{2A034699-A3AA-40D9-BE46-1E33BB1C8A69}">
      <dgm:prSet/>
      <dgm:spPr/>
      <dgm:t>
        <a:bodyPr/>
        <a:lstStyle/>
        <a:p>
          <a:endParaRPr lang="en-US"/>
        </a:p>
      </dgm:t>
    </dgm:pt>
    <dgm:pt modelId="{984AA5F7-3DC1-400F-BD80-5D1652B282FD}" type="sibTrans" cxnId="{2A034699-A3AA-40D9-BE46-1E33BB1C8A69}">
      <dgm:prSet/>
      <dgm:spPr/>
      <dgm:t>
        <a:bodyPr/>
        <a:lstStyle/>
        <a:p>
          <a:endParaRPr lang="en-US"/>
        </a:p>
      </dgm:t>
    </dgm:pt>
    <dgm:pt modelId="{DE18B103-5667-4E29-8FF4-548C9C51D994}">
      <dgm:prSet phldrT="[Text]"/>
      <dgm:spPr/>
      <dgm:t>
        <a:bodyPr/>
        <a:lstStyle/>
        <a:p>
          <a:r>
            <a:rPr lang="en-US" dirty="0" smtClean="0"/>
            <a:t>Invent &amp; Simplify</a:t>
          </a:r>
          <a:endParaRPr lang="en-US" dirty="0"/>
        </a:p>
      </dgm:t>
    </dgm:pt>
    <dgm:pt modelId="{8219997E-21BE-4F19-A1DD-D51D420DFCEE}" type="parTrans" cxnId="{4ABA31A9-302C-4EB5-8F27-6D98A251E6C5}">
      <dgm:prSet/>
      <dgm:spPr/>
      <dgm:t>
        <a:bodyPr/>
        <a:lstStyle/>
        <a:p>
          <a:endParaRPr lang="en-US"/>
        </a:p>
      </dgm:t>
    </dgm:pt>
    <dgm:pt modelId="{2CAE6791-E1FA-48F9-987E-F17073F91147}" type="sibTrans" cxnId="{4ABA31A9-302C-4EB5-8F27-6D98A251E6C5}">
      <dgm:prSet/>
      <dgm:spPr/>
      <dgm:t>
        <a:bodyPr/>
        <a:lstStyle/>
        <a:p>
          <a:endParaRPr lang="en-US"/>
        </a:p>
      </dgm:t>
    </dgm:pt>
    <dgm:pt modelId="{90352EF6-6C7E-4888-8358-AE4921DC9C67}" type="pres">
      <dgm:prSet presAssocID="{781998B8-E338-424F-93E6-4BF25EF43D2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C3C708-F542-4B3F-89F9-22C8AE6529C8}" type="pres">
      <dgm:prSet presAssocID="{781998B8-E338-424F-93E6-4BF25EF43D26}" presName="ellipse" presStyleLbl="trBgShp" presStyleIdx="0" presStyleCnt="1"/>
      <dgm:spPr/>
    </dgm:pt>
    <dgm:pt modelId="{387493FE-EA20-4E07-BF47-C47CAD8774F0}" type="pres">
      <dgm:prSet presAssocID="{781998B8-E338-424F-93E6-4BF25EF43D26}" presName="arrow1" presStyleLbl="fgShp" presStyleIdx="0" presStyleCnt="1"/>
      <dgm:spPr/>
    </dgm:pt>
    <dgm:pt modelId="{5FCF3320-5104-49C3-9B5E-10C84F5E4110}" type="pres">
      <dgm:prSet presAssocID="{781998B8-E338-424F-93E6-4BF25EF43D2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73051-22B2-4938-B206-5C05D72C7A15}" type="pres">
      <dgm:prSet presAssocID="{9FD34E58-9133-40E8-BC65-D800598C045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A0350-B2CE-424B-AC2B-6B539882CA16}" type="pres">
      <dgm:prSet presAssocID="{77FD6749-4584-46A9-934B-73B6281E9FD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694F1-681B-456C-BF5A-75C4FB4C7149}" type="pres">
      <dgm:prSet presAssocID="{DE18B103-5667-4E29-8FF4-548C9C51D99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DFB5B-7253-4420-BA68-FEB8162F35BA}" type="pres">
      <dgm:prSet presAssocID="{781998B8-E338-424F-93E6-4BF25EF43D26}" presName="funnel" presStyleLbl="trAlignAcc1" presStyleIdx="0" presStyleCnt="1"/>
      <dgm:spPr/>
    </dgm:pt>
  </dgm:ptLst>
  <dgm:cxnLst>
    <dgm:cxn modelId="{5AFCD7C0-2FB5-4298-A448-FB45FFD9B912}" type="presOf" srcId="{DE18B103-5667-4E29-8FF4-548C9C51D994}" destId="{5FCF3320-5104-49C3-9B5E-10C84F5E4110}" srcOrd="0" destOrd="0" presId="urn:microsoft.com/office/officeart/2005/8/layout/funnel1"/>
    <dgm:cxn modelId="{A1CED7AB-DC15-4687-8A4C-CD9779F1EDC9}" type="presOf" srcId="{9FD34E58-9133-40E8-BC65-D800598C045C}" destId="{A7CA0350-B2CE-424B-AC2B-6B539882CA16}" srcOrd="0" destOrd="0" presId="urn:microsoft.com/office/officeart/2005/8/layout/funnel1"/>
    <dgm:cxn modelId="{4ABA31A9-302C-4EB5-8F27-6D98A251E6C5}" srcId="{781998B8-E338-424F-93E6-4BF25EF43D26}" destId="{DE18B103-5667-4E29-8FF4-548C9C51D994}" srcOrd="3" destOrd="0" parTransId="{8219997E-21BE-4F19-A1DD-D51D420DFCEE}" sibTransId="{2CAE6791-E1FA-48F9-987E-F17073F91147}"/>
    <dgm:cxn modelId="{646B0050-46D5-4AF5-8AA3-1D8176F8A9D6}" srcId="{781998B8-E338-424F-93E6-4BF25EF43D26}" destId="{9FD34E58-9133-40E8-BC65-D800598C045C}" srcOrd="1" destOrd="0" parTransId="{1196A2BC-C649-469C-AD6C-66FAF3F4B6C6}" sibTransId="{75168407-DCF2-4B41-9BA1-72785871FB46}"/>
    <dgm:cxn modelId="{76411B93-7369-4DAC-9960-B8A76723A8FD}" type="presOf" srcId="{781998B8-E338-424F-93E6-4BF25EF43D26}" destId="{90352EF6-6C7E-4888-8358-AE4921DC9C67}" srcOrd="0" destOrd="0" presId="urn:microsoft.com/office/officeart/2005/8/layout/funnel1"/>
    <dgm:cxn modelId="{D191FDEA-4D49-4C24-88C7-8B633FA9AB1B}" type="presOf" srcId="{77FD6749-4584-46A9-934B-73B6281E9FDC}" destId="{58973051-22B2-4938-B206-5C05D72C7A15}" srcOrd="0" destOrd="0" presId="urn:microsoft.com/office/officeart/2005/8/layout/funnel1"/>
    <dgm:cxn modelId="{1D234703-E9A8-49DE-A6D9-C31C5F760C7D}" type="presOf" srcId="{CC82E23F-1545-4C36-B290-6480D49B9249}" destId="{136694F1-681B-456C-BF5A-75C4FB4C7149}" srcOrd="0" destOrd="0" presId="urn:microsoft.com/office/officeart/2005/8/layout/funnel1"/>
    <dgm:cxn modelId="{2A034699-A3AA-40D9-BE46-1E33BB1C8A69}" srcId="{781998B8-E338-424F-93E6-4BF25EF43D26}" destId="{77FD6749-4584-46A9-934B-73B6281E9FDC}" srcOrd="2" destOrd="0" parTransId="{06E0D540-1019-450B-A84C-A2B985023A1E}" sibTransId="{984AA5F7-3DC1-400F-BD80-5D1652B282FD}"/>
    <dgm:cxn modelId="{C02021DA-99BB-4F80-A821-718466DB0E46}" srcId="{781998B8-E338-424F-93E6-4BF25EF43D26}" destId="{CC82E23F-1545-4C36-B290-6480D49B9249}" srcOrd="0" destOrd="0" parTransId="{E103574C-B310-4B59-9F93-D09338F34ED3}" sibTransId="{A14063CB-2850-4870-A1FA-6DBF995300E7}"/>
    <dgm:cxn modelId="{200038DE-5E1E-4418-95DB-6993E4FFE2ED}" type="presParOf" srcId="{90352EF6-6C7E-4888-8358-AE4921DC9C67}" destId="{17C3C708-F542-4B3F-89F9-22C8AE6529C8}" srcOrd="0" destOrd="0" presId="urn:microsoft.com/office/officeart/2005/8/layout/funnel1"/>
    <dgm:cxn modelId="{5E5C9D9D-2C61-4D05-896A-86C95B8E1A2E}" type="presParOf" srcId="{90352EF6-6C7E-4888-8358-AE4921DC9C67}" destId="{387493FE-EA20-4E07-BF47-C47CAD8774F0}" srcOrd="1" destOrd="0" presId="urn:microsoft.com/office/officeart/2005/8/layout/funnel1"/>
    <dgm:cxn modelId="{DD690BD5-9455-49E5-9ADA-A26345075DF5}" type="presParOf" srcId="{90352EF6-6C7E-4888-8358-AE4921DC9C67}" destId="{5FCF3320-5104-49C3-9B5E-10C84F5E4110}" srcOrd="2" destOrd="0" presId="urn:microsoft.com/office/officeart/2005/8/layout/funnel1"/>
    <dgm:cxn modelId="{78DFD530-473A-45B6-848C-4106803D0E4E}" type="presParOf" srcId="{90352EF6-6C7E-4888-8358-AE4921DC9C67}" destId="{58973051-22B2-4938-B206-5C05D72C7A15}" srcOrd="3" destOrd="0" presId="urn:microsoft.com/office/officeart/2005/8/layout/funnel1"/>
    <dgm:cxn modelId="{27AF4394-EF37-4A0D-B9FF-F7C1551E43B7}" type="presParOf" srcId="{90352EF6-6C7E-4888-8358-AE4921DC9C67}" destId="{A7CA0350-B2CE-424B-AC2B-6B539882CA16}" srcOrd="4" destOrd="0" presId="urn:microsoft.com/office/officeart/2005/8/layout/funnel1"/>
    <dgm:cxn modelId="{2A715D11-43F1-4281-9BB5-7F19506E7253}" type="presParOf" srcId="{90352EF6-6C7E-4888-8358-AE4921DC9C67}" destId="{136694F1-681B-456C-BF5A-75C4FB4C7149}" srcOrd="5" destOrd="0" presId="urn:microsoft.com/office/officeart/2005/8/layout/funnel1"/>
    <dgm:cxn modelId="{A5F97ECC-33A3-4CF6-877F-6F9525F9CF40}" type="presParOf" srcId="{90352EF6-6C7E-4888-8358-AE4921DC9C67}" destId="{39DDFB5B-7253-4420-BA68-FEB8162F35B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23FB8-3366-4020-AF77-A61F6F0E6B5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94078A-C6E5-4397-9E8C-C02EE07C722A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92F38D7-AF39-40CA-9C30-3E8A9FDB9C58}" type="parTrans" cxnId="{DC4955B5-5824-45EF-9B36-CB6D0F6AA51D}">
      <dgm:prSet/>
      <dgm:spPr/>
      <dgm:t>
        <a:bodyPr/>
        <a:lstStyle/>
        <a:p>
          <a:endParaRPr lang="en-US"/>
        </a:p>
      </dgm:t>
    </dgm:pt>
    <dgm:pt modelId="{F0A67B9E-8F84-4F5C-A0D4-A1EDD677C6DA}" type="sibTrans" cxnId="{DC4955B5-5824-45EF-9B36-CB6D0F6AA51D}">
      <dgm:prSet/>
      <dgm:spPr/>
      <dgm:t>
        <a:bodyPr/>
        <a:lstStyle/>
        <a:p>
          <a:endParaRPr lang="en-US"/>
        </a:p>
      </dgm:t>
    </dgm:pt>
    <dgm:pt modelId="{D38F661E-26C0-49B5-AC31-ED13A5A2E84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/>
            <a:t>Conversation Loops</a:t>
          </a:r>
          <a:endParaRPr lang="en-US" dirty="0"/>
        </a:p>
      </dgm:t>
    </dgm:pt>
    <dgm:pt modelId="{87701FF3-1657-4760-BBAF-CD2B0597E7FD}" type="parTrans" cxnId="{0ECD63E0-E61A-46B5-A566-B7D2C1C686C4}">
      <dgm:prSet/>
      <dgm:spPr/>
      <dgm:t>
        <a:bodyPr/>
        <a:lstStyle/>
        <a:p>
          <a:endParaRPr lang="en-US"/>
        </a:p>
      </dgm:t>
    </dgm:pt>
    <dgm:pt modelId="{CD2FE4AE-0B0A-40DA-8FAC-C2724927E503}" type="sibTrans" cxnId="{0ECD63E0-E61A-46B5-A566-B7D2C1C686C4}">
      <dgm:prSet/>
      <dgm:spPr/>
      <dgm:t>
        <a:bodyPr/>
        <a:lstStyle/>
        <a:p>
          <a:endParaRPr lang="en-US"/>
        </a:p>
      </dgm:t>
    </dgm:pt>
    <dgm:pt modelId="{DCB4AF43-E9D9-40F7-8201-42CDAA96F869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Sum-up &amp; Feedback</a:t>
          </a:r>
          <a:endParaRPr lang="en-US" dirty="0"/>
        </a:p>
      </dgm:t>
    </dgm:pt>
    <dgm:pt modelId="{06644D06-1E0F-454E-BB60-550B7FDA5EE6}" type="parTrans" cxnId="{33E08D3E-9509-4A72-A310-875E3F624F2D}">
      <dgm:prSet/>
      <dgm:spPr/>
      <dgm:t>
        <a:bodyPr/>
        <a:lstStyle/>
        <a:p>
          <a:endParaRPr lang="en-US"/>
        </a:p>
      </dgm:t>
    </dgm:pt>
    <dgm:pt modelId="{729962EF-D9AF-49A1-87F8-05FF5188AC9A}" type="sibTrans" cxnId="{33E08D3E-9509-4A72-A310-875E3F624F2D}">
      <dgm:prSet/>
      <dgm:spPr/>
      <dgm:t>
        <a:bodyPr/>
        <a:lstStyle/>
        <a:p>
          <a:endParaRPr lang="en-US"/>
        </a:p>
      </dgm:t>
    </dgm:pt>
    <dgm:pt modelId="{88C512A2-2E9F-4301-B292-27348CB01F2C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Evaluation &amp; Follow-up</a:t>
          </a:r>
          <a:endParaRPr lang="en-US" dirty="0"/>
        </a:p>
      </dgm:t>
    </dgm:pt>
    <dgm:pt modelId="{7E17023C-661E-42DB-838D-66CBF17218D6}" type="parTrans" cxnId="{301DA537-B1DE-48D0-B630-E4B2CCBCBD2E}">
      <dgm:prSet/>
      <dgm:spPr/>
      <dgm:t>
        <a:bodyPr/>
        <a:lstStyle/>
        <a:p>
          <a:endParaRPr lang="en-US"/>
        </a:p>
      </dgm:t>
    </dgm:pt>
    <dgm:pt modelId="{B7AF156C-CEE6-409F-AE1C-0277951C6AFD}" type="sibTrans" cxnId="{301DA537-B1DE-48D0-B630-E4B2CCBCBD2E}">
      <dgm:prSet/>
      <dgm:spPr/>
      <dgm:t>
        <a:bodyPr/>
        <a:lstStyle/>
        <a:p>
          <a:endParaRPr lang="en-US"/>
        </a:p>
      </dgm:t>
    </dgm:pt>
    <dgm:pt modelId="{8924E1EE-1D03-4C22-BA82-0C2A948A66A2}" type="pres">
      <dgm:prSet presAssocID="{24423FB8-3366-4020-AF77-A61F6F0E6B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07400-A465-4DCE-8357-BE1A15A0C342}" type="pres">
      <dgm:prSet presAssocID="{EF94078A-C6E5-4397-9E8C-C02EE07C722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E2809-B734-4423-9B5A-F3DA580E6855}" type="pres">
      <dgm:prSet presAssocID="{EF94078A-C6E5-4397-9E8C-C02EE07C722A}" presName="spNode" presStyleCnt="0"/>
      <dgm:spPr/>
    </dgm:pt>
    <dgm:pt modelId="{3F78ECC3-51C7-4F64-A78E-4A34160AD7BD}" type="pres">
      <dgm:prSet presAssocID="{F0A67B9E-8F84-4F5C-A0D4-A1EDD677C6DA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B36208B-FEC6-49F9-98E9-295E1B05A86D}" type="pres">
      <dgm:prSet presAssocID="{D38F661E-26C0-49B5-AC31-ED13A5A2E8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118B7-49AA-41F0-97E4-1A44A64ADD5C}" type="pres">
      <dgm:prSet presAssocID="{D38F661E-26C0-49B5-AC31-ED13A5A2E84C}" presName="spNode" presStyleCnt="0"/>
      <dgm:spPr/>
    </dgm:pt>
    <dgm:pt modelId="{B7FF27E5-CDD4-4505-BE4A-3F32CAE3FCDD}" type="pres">
      <dgm:prSet presAssocID="{CD2FE4AE-0B0A-40DA-8FAC-C2724927E50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DA21E11C-E671-4F51-A8BA-B126BAAD35C8}" type="pres">
      <dgm:prSet presAssocID="{DCB4AF43-E9D9-40F7-8201-42CDAA96F8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8BB0D-392E-4B52-9E98-764D158F672D}" type="pres">
      <dgm:prSet presAssocID="{DCB4AF43-E9D9-40F7-8201-42CDAA96F869}" presName="spNode" presStyleCnt="0"/>
      <dgm:spPr/>
    </dgm:pt>
    <dgm:pt modelId="{612AE228-92A4-4F3E-8A11-371177B85A60}" type="pres">
      <dgm:prSet presAssocID="{729962EF-D9AF-49A1-87F8-05FF5188AC9A}" presName="sibTrans" presStyleLbl="sibTrans1D1" presStyleIdx="2" presStyleCnt="4"/>
      <dgm:spPr/>
      <dgm:t>
        <a:bodyPr/>
        <a:lstStyle/>
        <a:p>
          <a:endParaRPr lang="en-US"/>
        </a:p>
      </dgm:t>
    </dgm:pt>
    <dgm:pt modelId="{52849B7C-61A6-46D3-BC90-C61DFA9104DA}" type="pres">
      <dgm:prSet presAssocID="{88C512A2-2E9F-4301-B292-27348CB01F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53D95-1CEF-4808-AAFC-E41ED4A81758}" type="pres">
      <dgm:prSet presAssocID="{88C512A2-2E9F-4301-B292-27348CB01F2C}" presName="spNode" presStyleCnt="0"/>
      <dgm:spPr/>
    </dgm:pt>
    <dgm:pt modelId="{D0E2A110-B33B-4139-A052-1A9E2A74B452}" type="pres">
      <dgm:prSet presAssocID="{B7AF156C-CEE6-409F-AE1C-0277951C6AF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0ECD63E0-E61A-46B5-A566-B7D2C1C686C4}" srcId="{24423FB8-3366-4020-AF77-A61F6F0E6B50}" destId="{D38F661E-26C0-49B5-AC31-ED13A5A2E84C}" srcOrd="1" destOrd="0" parTransId="{87701FF3-1657-4760-BBAF-CD2B0597E7FD}" sibTransId="{CD2FE4AE-0B0A-40DA-8FAC-C2724927E503}"/>
    <dgm:cxn modelId="{DC4955B5-5824-45EF-9B36-CB6D0F6AA51D}" srcId="{24423FB8-3366-4020-AF77-A61F6F0E6B50}" destId="{EF94078A-C6E5-4397-9E8C-C02EE07C722A}" srcOrd="0" destOrd="0" parTransId="{192F38D7-AF39-40CA-9C30-3E8A9FDB9C58}" sibTransId="{F0A67B9E-8F84-4F5C-A0D4-A1EDD677C6DA}"/>
    <dgm:cxn modelId="{0BC6D4F4-22CD-4C61-950A-ECEAAADF45F0}" type="presOf" srcId="{88C512A2-2E9F-4301-B292-27348CB01F2C}" destId="{52849B7C-61A6-46D3-BC90-C61DFA9104DA}" srcOrd="0" destOrd="0" presId="urn:microsoft.com/office/officeart/2005/8/layout/cycle5"/>
    <dgm:cxn modelId="{9DEBCE5C-E177-4F03-B18B-0FB0B7531D39}" type="presOf" srcId="{729962EF-D9AF-49A1-87F8-05FF5188AC9A}" destId="{612AE228-92A4-4F3E-8A11-371177B85A60}" srcOrd="0" destOrd="0" presId="urn:microsoft.com/office/officeart/2005/8/layout/cycle5"/>
    <dgm:cxn modelId="{33E08D3E-9509-4A72-A310-875E3F624F2D}" srcId="{24423FB8-3366-4020-AF77-A61F6F0E6B50}" destId="{DCB4AF43-E9D9-40F7-8201-42CDAA96F869}" srcOrd="2" destOrd="0" parTransId="{06644D06-1E0F-454E-BB60-550B7FDA5EE6}" sibTransId="{729962EF-D9AF-49A1-87F8-05FF5188AC9A}"/>
    <dgm:cxn modelId="{301DA537-B1DE-48D0-B630-E4B2CCBCBD2E}" srcId="{24423FB8-3366-4020-AF77-A61F6F0E6B50}" destId="{88C512A2-2E9F-4301-B292-27348CB01F2C}" srcOrd="3" destOrd="0" parTransId="{7E17023C-661E-42DB-838D-66CBF17218D6}" sibTransId="{B7AF156C-CEE6-409F-AE1C-0277951C6AFD}"/>
    <dgm:cxn modelId="{05481F09-2483-4EE6-A782-3ABF3F5CD276}" type="presOf" srcId="{CD2FE4AE-0B0A-40DA-8FAC-C2724927E503}" destId="{B7FF27E5-CDD4-4505-BE4A-3F32CAE3FCDD}" srcOrd="0" destOrd="0" presId="urn:microsoft.com/office/officeart/2005/8/layout/cycle5"/>
    <dgm:cxn modelId="{AF41BDD1-D38E-46D1-B830-86F72EE1D295}" type="presOf" srcId="{24423FB8-3366-4020-AF77-A61F6F0E6B50}" destId="{8924E1EE-1D03-4C22-BA82-0C2A948A66A2}" srcOrd="0" destOrd="0" presId="urn:microsoft.com/office/officeart/2005/8/layout/cycle5"/>
    <dgm:cxn modelId="{E7156D4C-D5E0-4D27-95A7-6DD9872E6E1F}" type="presOf" srcId="{DCB4AF43-E9D9-40F7-8201-42CDAA96F869}" destId="{DA21E11C-E671-4F51-A8BA-B126BAAD35C8}" srcOrd="0" destOrd="0" presId="urn:microsoft.com/office/officeart/2005/8/layout/cycle5"/>
    <dgm:cxn modelId="{0326B026-4240-4DC0-ACC4-1B6DE90A00E5}" type="presOf" srcId="{D38F661E-26C0-49B5-AC31-ED13A5A2E84C}" destId="{9B36208B-FEC6-49F9-98E9-295E1B05A86D}" srcOrd="0" destOrd="0" presId="urn:microsoft.com/office/officeart/2005/8/layout/cycle5"/>
    <dgm:cxn modelId="{00990549-EF2C-4C19-89E7-E8CE04AF4DF0}" type="presOf" srcId="{F0A67B9E-8F84-4F5C-A0D4-A1EDD677C6DA}" destId="{3F78ECC3-51C7-4F64-A78E-4A34160AD7BD}" srcOrd="0" destOrd="0" presId="urn:microsoft.com/office/officeart/2005/8/layout/cycle5"/>
    <dgm:cxn modelId="{BD51563B-7F43-4C8D-80AE-DCC25059C880}" type="presOf" srcId="{EF94078A-C6E5-4397-9E8C-C02EE07C722A}" destId="{2AB07400-A465-4DCE-8357-BE1A15A0C342}" srcOrd="0" destOrd="0" presId="urn:microsoft.com/office/officeart/2005/8/layout/cycle5"/>
    <dgm:cxn modelId="{633C0CBA-F88F-4037-ABA1-241929BB2B1D}" type="presOf" srcId="{B7AF156C-CEE6-409F-AE1C-0277951C6AFD}" destId="{D0E2A110-B33B-4139-A052-1A9E2A74B452}" srcOrd="0" destOrd="0" presId="urn:microsoft.com/office/officeart/2005/8/layout/cycle5"/>
    <dgm:cxn modelId="{60EB78DC-00A7-4773-8895-B140EB42BDB0}" type="presParOf" srcId="{8924E1EE-1D03-4C22-BA82-0C2A948A66A2}" destId="{2AB07400-A465-4DCE-8357-BE1A15A0C342}" srcOrd="0" destOrd="0" presId="urn:microsoft.com/office/officeart/2005/8/layout/cycle5"/>
    <dgm:cxn modelId="{C0564DDE-D380-4EFD-8C54-9A6DEBA222A4}" type="presParOf" srcId="{8924E1EE-1D03-4C22-BA82-0C2A948A66A2}" destId="{B12E2809-B734-4423-9B5A-F3DA580E6855}" srcOrd="1" destOrd="0" presId="urn:microsoft.com/office/officeart/2005/8/layout/cycle5"/>
    <dgm:cxn modelId="{DB161E5D-5B71-4E01-B060-C05CA4AF7A5B}" type="presParOf" srcId="{8924E1EE-1D03-4C22-BA82-0C2A948A66A2}" destId="{3F78ECC3-51C7-4F64-A78E-4A34160AD7BD}" srcOrd="2" destOrd="0" presId="urn:microsoft.com/office/officeart/2005/8/layout/cycle5"/>
    <dgm:cxn modelId="{531421AE-0E6D-421B-8E93-FE3D9605C04D}" type="presParOf" srcId="{8924E1EE-1D03-4C22-BA82-0C2A948A66A2}" destId="{9B36208B-FEC6-49F9-98E9-295E1B05A86D}" srcOrd="3" destOrd="0" presId="urn:microsoft.com/office/officeart/2005/8/layout/cycle5"/>
    <dgm:cxn modelId="{A7CC7E64-FFB5-47D6-AB55-21D00BFC409C}" type="presParOf" srcId="{8924E1EE-1D03-4C22-BA82-0C2A948A66A2}" destId="{AFB118B7-49AA-41F0-97E4-1A44A64ADD5C}" srcOrd="4" destOrd="0" presId="urn:microsoft.com/office/officeart/2005/8/layout/cycle5"/>
    <dgm:cxn modelId="{E767BC22-CE9C-40E2-8DED-6784B5DC7BB7}" type="presParOf" srcId="{8924E1EE-1D03-4C22-BA82-0C2A948A66A2}" destId="{B7FF27E5-CDD4-4505-BE4A-3F32CAE3FCDD}" srcOrd="5" destOrd="0" presId="urn:microsoft.com/office/officeart/2005/8/layout/cycle5"/>
    <dgm:cxn modelId="{C864516B-A992-41F6-8E4A-6CBE4A928E0E}" type="presParOf" srcId="{8924E1EE-1D03-4C22-BA82-0C2A948A66A2}" destId="{DA21E11C-E671-4F51-A8BA-B126BAAD35C8}" srcOrd="6" destOrd="0" presId="urn:microsoft.com/office/officeart/2005/8/layout/cycle5"/>
    <dgm:cxn modelId="{228749F8-A506-4935-BDAA-866E35203771}" type="presParOf" srcId="{8924E1EE-1D03-4C22-BA82-0C2A948A66A2}" destId="{1758BB0D-392E-4B52-9E98-764D158F672D}" srcOrd="7" destOrd="0" presId="urn:microsoft.com/office/officeart/2005/8/layout/cycle5"/>
    <dgm:cxn modelId="{8809F5E3-5112-451E-A4CC-28AC69C9E9A7}" type="presParOf" srcId="{8924E1EE-1D03-4C22-BA82-0C2A948A66A2}" destId="{612AE228-92A4-4F3E-8A11-371177B85A60}" srcOrd="8" destOrd="0" presId="urn:microsoft.com/office/officeart/2005/8/layout/cycle5"/>
    <dgm:cxn modelId="{65CB3784-1F05-4525-A5B0-8C4047BFA821}" type="presParOf" srcId="{8924E1EE-1D03-4C22-BA82-0C2A948A66A2}" destId="{52849B7C-61A6-46D3-BC90-C61DFA9104DA}" srcOrd="9" destOrd="0" presId="urn:microsoft.com/office/officeart/2005/8/layout/cycle5"/>
    <dgm:cxn modelId="{86CB807A-1292-4069-8247-0AC2D2A67C29}" type="presParOf" srcId="{8924E1EE-1D03-4C22-BA82-0C2A948A66A2}" destId="{81553D95-1CEF-4808-AAFC-E41ED4A81758}" srcOrd="10" destOrd="0" presId="urn:microsoft.com/office/officeart/2005/8/layout/cycle5"/>
    <dgm:cxn modelId="{09473137-FC27-4F29-87D5-F85F4698859E}" type="presParOf" srcId="{8924E1EE-1D03-4C22-BA82-0C2A948A66A2}" destId="{D0E2A110-B33B-4139-A052-1A9E2A74B45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13AC4B-D38A-4665-A5ED-F696463841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0C97474A-C5A2-4075-A736-B10F6D68B13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Amazon Chime</a:t>
          </a:r>
          <a:endParaRPr lang="en-US" dirty="0"/>
        </a:p>
      </dgm:t>
    </dgm:pt>
    <dgm:pt modelId="{82E83E36-E403-4987-B28C-628FFDA65809}" type="parTrans" cxnId="{10B41B61-8891-4EAB-A77B-F3E8B844B886}">
      <dgm:prSet/>
      <dgm:spPr/>
      <dgm:t>
        <a:bodyPr/>
        <a:lstStyle/>
        <a:p>
          <a:endParaRPr lang="en-US"/>
        </a:p>
      </dgm:t>
    </dgm:pt>
    <dgm:pt modelId="{42DC4E95-5AEA-44D8-92E8-B8378AB4E34A}" type="sibTrans" cxnId="{10B41B61-8891-4EAB-A77B-F3E8B844B886}">
      <dgm:prSet/>
      <dgm:spPr/>
      <dgm:t>
        <a:bodyPr/>
        <a:lstStyle/>
        <a:p>
          <a:endParaRPr lang="en-US"/>
        </a:p>
      </dgm:t>
    </dgm:pt>
    <dgm:pt modelId="{8BD4485A-D122-4B31-A9EC-3120BBDF2A87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Simple Retrospectives</a:t>
          </a:r>
          <a:endParaRPr lang="en-US" dirty="0"/>
        </a:p>
      </dgm:t>
    </dgm:pt>
    <dgm:pt modelId="{4F07CD06-BAD8-439C-949F-CA8BC422095E}" type="parTrans" cxnId="{2E866F18-C232-4BE5-9687-6AC78176C923}">
      <dgm:prSet/>
      <dgm:spPr/>
      <dgm:t>
        <a:bodyPr/>
        <a:lstStyle/>
        <a:p>
          <a:endParaRPr lang="en-US"/>
        </a:p>
      </dgm:t>
    </dgm:pt>
    <dgm:pt modelId="{6374EBD0-8695-40F3-B364-4CFC65EFF99B}" type="sibTrans" cxnId="{2E866F18-C232-4BE5-9687-6AC78176C923}">
      <dgm:prSet/>
      <dgm:spPr/>
      <dgm:t>
        <a:bodyPr/>
        <a:lstStyle/>
        <a:p>
          <a:endParaRPr lang="en-US"/>
        </a:p>
      </dgm:t>
    </dgm:pt>
    <dgm:pt modelId="{17698E68-0017-437C-80B2-F2D5146F1020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Trawler</a:t>
          </a:r>
          <a:endParaRPr lang="en-US" dirty="0"/>
        </a:p>
      </dgm:t>
    </dgm:pt>
    <dgm:pt modelId="{A631EFDA-EAAA-4B17-932F-D90A839A1F8E}" type="parTrans" cxnId="{F17C76B4-9169-4766-8943-CB39B9094306}">
      <dgm:prSet/>
      <dgm:spPr/>
      <dgm:t>
        <a:bodyPr/>
        <a:lstStyle/>
        <a:p>
          <a:endParaRPr lang="en-US"/>
        </a:p>
      </dgm:t>
    </dgm:pt>
    <dgm:pt modelId="{77B1CED9-98C6-4607-A647-37D9AC2E149A}" type="sibTrans" cxnId="{F17C76B4-9169-4766-8943-CB39B9094306}">
      <dgm:prSet/>
      <dgm:spPr/>
      <dgm:t>
        <a:bodyPr/>
        <a:lstStyle/>
        <a:p>
          <a:endParaRPr lang="en-US"/>
        </a:p>
      </dgm:t>
    </dgm:pt>
    <dgm:pt modelId="{06B038D4-0C11-4F18-859E-2E34B81247D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Quip</a:t>
          </a:r>
          <a:endParaRPr lang="en-US" dirty="0"/>
        </a:p>
      </dgm:t>
    </dgm:pt>
    <dgm:pt modelId="{6412644A-8DB1-4CBD-AABF-37DA3128B5E5}" type="parTrans" cxnId="{E7962D2B-75B1-4B56-9ACF-E0E9DBCEA25E}">
      <dgm:prSet/>
      <dgm:spPr/>
      <dgm:t>
        <a:bodyPr/>
        <a:lstStyle/>
        <a:p>
          <a:endParaRPr lang="en-US"/>
        </a:p>
      </dgm:t>
    </dgm:pt>
    <dgm:pt modelId="{A6794891-01B4-4F08-A10A-694E5540851C}" type="sibTrans" cxnId="{E7962D2B-75B1-4B56-9ACF-E0E9DBCEA25E}">
      <dgm:prSet/>
      <dgm:spPr/>
      <dgm:t>
        <a:bodyPr/>
        <a:lstStyle/>
        <a:p>
          <a:endParaRPr lang="en-US"/>
        </a:p>
      </dgm:t>
    </dgm:pt>
    <dgm:pt modelId="{9582655E-EF39-4053-B5C9-0A9FD2306428}" type="pres">
      <dgm:prSet presAssocID="{6913AC4B-D38A-4665-A5ED-F6964638419D}" presName="Name0" presStyleCnt="0">
        <dgm:presLayoutVars>
          <dgm:dir/>
          <dgm:animLvl val="lvl"/>
          <dgm:resizeHandles val="exact"/>
        </dgm:presLayoutVars>
      </dgm:prSet>
      <dgm:spPr/>
    </dgm:pt>
    <dgm:pt modelId="{2503F903-1E4E-453A-A146-A4FDA12D24A2}" type="pres">
      <dgm:prSet presAssocID="{06B038D4-0C11-4F18-859E-2E34B81247DE}" presName="linNode" presStyleCnt="0"/>
      <dgm:spPr/>
    </dgm:pt>
    <dgm:pt modelId="{788E6C2F-3E10-41CB-ACDE-6D169ACACD0D}" type="pres">
      <dgm:prSet presAssocID="{06B038D4-0C11-4F18-859E-2E34B81247D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E339D-B323-4FEF-A5F9-302644A22212}" type="pres">
      <dgm:prSet presAssocID="{A6794891-01B4-4F08-A10A-694E5540851C}" presName="sp" presStyleCnt="0"/>
      <dgm:spPr/>
    </dgm:pt>
    <dgm:pt modelId="{6CCDF8E7-D46B-4750-824A-3F7360BB6776}" type="pres">
      <dgm:prSet presAssocID="{0C97474A-C5A2-4075-A736-B10F6D68B13C}" presName="linNode" presStyleCnt="0"/>
      <dgm:spPr/>
    </dgm:pt>
    <dgm:pt modelId="{08D37C6B-906B-4DFC-860D-93BA23BEE3B5}" type="pres">
      <dgm:prSet presAssocID="{0C97474A-C5A2-4075-A736-B10F6D68B13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31D6D-FEDA-4873-ACE2-A9555B015238}" type="pres">
      <dgm:prSet presAssocID="{42DC4E95-5AEA-44D8-92E8-B8378AB4E34A}" presName="sp" presStyleCnt="0"/>
      <dgm:spPr/>
    </dgm:pt>
    <dgm:pt modelId="{2347A056-966D-4177-AF30-3BB35774AB30}" type="pres">
      <dgm:prSet presAssocID="{8BD4485A-D122-4B31-A9EC-3120BBDF2A87}" presName="linNode" presStyleCnt="0"/>
      <dgm:spPr/>
    </dgm:pt>
    <dgm:pt modelId="{92CBA337-1B66-4DDC-840F-750260588D07}" type="pres">
      <dgm:prSet presAssocID="{8BD4485A-D122-4B31-A9EC-3120BBDF2A8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A576F-9814-4824-B8CC-7C67B7E1C566}" type="pres">
      <dgm:prSet presAssocID="{6374EBD0-8695-40F3-B364-4CFC65EFF99B}" presName="sp" presStyleCnt="0"/>
      <dgm:spPr/>
    </dgm:pt>
    <dgm:pt modelId="{C62C6FAF-C6CD-4618-9ED4-2EED15DC8B90}" type="pres">
      <dgm:prSet presAssocID="{17698E68-0017-437C-80B2-F2D5146F1020}" presName="linNode" presStyleCnt="0"/>
      <dgm:spPr/>
    </dgm:pt>
    <dgm:pt modelId="{008FB691-13BC-4080-9DC1-801C2B31D8B3}" type="pres">
      <dgm:prSet presAssocID="{17698E68-0017-437C-80B2-F2D5146F102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C6A6C9-EB8F-42D2-809D-41377B3B440C}" type="presOf" srcId="{8BD4485A-D122-4B31-A9EC-3120BBDF2A87}" destId="{92CBA337-1B66-4DDC-840F-750260588D07}" srcOrd="0" destOrd="0" presId="urn:microsoft.com/office/officeart/2005/8/layout/vList5"/>
    <dgm:cxn modelId="{9FF45E6B-4FC2-4C2A-B86D-73F6851057DE}" type="presOf" srcId="{0C97474A-C5A2-4075-A736-B10F6D68B13C}" destId="{08D37C6B-906B-4DFC-860D-93BA23BEE3B5}" srcOrd="0" destOrd="0" presId="urn:microsoft.com/office/officeart/2005/8/layout/vList5"/>
    <dgm:cxn modelId="{19C3279B-55E7-4029-BE33-EE0D954EAD96}" type="presOf" srcId="{17698E68-0017-437C-80B2-F2D5146F1020}" destId="{008FB691-13BC-4080-9DC1-801C2B31D8B3}" srcOrd="0" destOrd="0" presId="urn:microsoft.com/office/officeart/2005/8/layout/vList5"/>
    <dgm:cxn modelId="{AC6C4E26-6A28-4AA2-A471-F0AFD3E7B377}" type="presOf" srcId="{06B038D4-0C11-4F18-859E-2E34B81247DE}" destId="{788E6C2F-3E10-41CB-ACDE-6D169ACACD0D}" srcOrd="0" destOrd="0" presId="urn:microsoft.com/office/officeart/2005/8/layout/vList5"/>
    <dgm:cxn modelId="{2E866F18-C232-4BE5-9687-6AC78176C923}" srcId="{6913AC4B-D38A-4665-A5ED-F6964638419D}" destId="{8BD4485A-D122-4B31-A9EC-3120BBDF2A87}" srcOrd="2" destOrd="0" parTransId="{4F07CD06-BAD8-439C-949F-CA8BC422095E}" sibTransId="{6374EBD0-8695-40F3-B364-4CFC65EFF99B}"/>
    <dgm:cxn modelId="{F17C76B4-9169-4766-8943-CB39B9094306}" srcId="{6913AC4B-D38A-4665-A5ED-F6964638419D}" destId="{17698E68-0017-437C-80B2-F2D5146F1020}" srcOrd="3" destOrd="0" parTransId="{A631EFDA-EAAA-4B17-932F-D90A839A1F8E}" sibTransId="{77B1CED9-98C6-4607-A647-37D9AC2E149A}"/>
    <dgm:cxn modelId="{10B41B61-8891-4EAB-A77B-F3E8B844B886}" srcId="{6913AC4B-D38A-4665-A5ED-F6964638419D}" destId="{0C97474A-C5A2-4075-A736-B10F6D68B13C}" srcOrd="1" destOrd="0" parTransId="{82E83E36-E403-4987-B28C-628FFDA65809}" sibTransId="{42DC4E95-5AEA-44D8-92E8-B8378AB4E34A}"/>
    <dgm:cxn modelId="{E7962D2B-75B1-4B56-9ACF-E0E9DBCEA25E}" srcId="{6913AC4B-D38A-4665-A5ED-F6964638419D}" destId="{06B038D4-0C11-4F18-859E-2E34B81247DE}" srcOrd="0" destOrd="0" parTransId="{6412644A-8DB1-4CBD-AABF-37DA3128B5E5}" sibTransId="{A6794891-01B4-4F08-A10A-694E5540851C}"/>
    <dgm:cxn modelId="{F93DEE46-BEDB-490D-87A2-1710BF43343F}" type="presOf" srcId="{6913AC4B-D38A-4665-A5ED-F6964638419D}" destId="{9582655E-EF39-4053-B5C9-0A9FD2306428}" srcOrd="0" destOrd="0" presId="urn:microsoft.com/office/officeart/2005/8/layout/vList5"/>
    <dgm:cxn modelId="{89E2AE70-7284-421B-8466-CC664BC74C3D}" type="presParOf" srcId="{9582655E-EF39-4053-B5C9-0A9FD2306428}" destId="{2503F903-1E4E-453A-A146-A4FDA12D24A2}" srcOrd="0" destOrd="0" presId="urn:microsoft.com/office/officeart/2005/8/layout/vList5"/>
    <dgm:cxn modelId="{FDC68CDA-2423-42E6-A350-7F0E441A7CAA}" type="presParOf" srcId="{2503F903-1E4E-453A-A146-A4FDA12D24A2}" destId="{788E6C2F-3E10-41CB-ACDE-6D169ACACD0D}" srcOrd="0" destOrd="0" presId="urn:microsoft.com/office/officeart/2005/8/layout/vList5"/>
    <dgm:cxn modelId="{31B7956C-D3E1-46D4-A9EE-45A6CC706EFF}" type="presParOf" srcId="{9582655E-EF39-4053-B5C9-0A9FD2306428}" destId="{F50E339D-B323-4FEF-A5F9-302644A22212}" srcOrd="1" destOrd="0" presId="urn:microsoft.com/office/officeart/2005/8/layout/vList5"/>
    <dgm:cxn modelId="{68BD4898-E5C7-412E-B09D-90428F0D6E88}" type="presParOf" srcId="{9582655E-EF39-4053-B5C9-0A9FD2306428}" destId="{6CCDF8E7-D46B-4750-824A-3F7360BB6776}" srcOrd="2" destOrd="0" presId="urn:microsoft.com/office/officeart/2005/8/layout/vList5"/>
    <dgm:cxn modelId="{34A75844-B849-4C40-8DD3-27DA612D9901}" type="presParOf" srcId="{6CCDF8E7-D46B-4750-824A-3F7360BB6776}" destId="{08D37C6B-906B-4DFC-860D-93BA23BEE3B5}" srcOrd="0" destOrd="0" presId="urn:microsoft.com/office/officeart/2005/8/layout/vList5"/>
    <dgm:cxn modelId="{8A33478E-933C-40CF-A384-3B1005359D05}" type="presParOf" srcId="{9582655E-EF39-4053-B5C9-0A9FD2306428}" destId="{75331D6D-FEDA-4873-ACE2-A9555B015238}" srcOrd="3" destOrd="0" presId="urn:microsoft.com/office/officeart/2005/8/layout/vList5"/>
    <dgm:cxn modelId="{0EF81BE2-434E-4189-8248-7A885C0CF402}" type="presParOf" srcId="{9582655E-EF39-4053-B5C9-0A9FD2306428}" destId="{2347A056-966D-4177-AF30-3BB35774AB30}" srcOrd="4" destOrd="0" presId="urn:microsoft.com/office/officeart/2005/8/layout/vList5"/>
    <dgm:cxn modelId="{954EC3D6-60F0-470D-A1C7-C369DBAE9277}" type="presParOf" srcId="{2347A056-966D-4177-AF30-3BB35774AB30}" destId="{92CBA337-1B66-4DDC-840F-750260588D07}" srcOrd="0" destOrd="0" presId="urn:microsoft.com/office/officeart/2005/8/layout/vList5"/>
    <dgm:cxn modelId="{8B7795CF-9A83-4161-8B35-45B6C7641A7E}" type="presParOf" srcId="{9582655E-EF39-4053-B5C9-0A9FD2306428}" destId="{19BA576F-9814-4824-B8CC-7C67B7E1C566}" srcOrd="5" destOrd="0" presId="urn:microsoft.com/office/officeart/2005/8/layout/vList5"/>
    <dgm:cxn modelId="{4988CD77-8A9D-4D6F-9298-B8F1DC436A51}" type="presParOf" srcId="{9582655E-EF39-4053-B5C9-0A9FD2306428}" destId="{C62C6FAF-C6CD-4618-9ED4-2EED15DC8B90}" srcOrd="6" destOrd="0" presId="urn:microsoft.com/office/officeart/2005/8/layout/vList5"/>
    <dgm:cxn modelId="{F17A1567-1F16-4B40-8308-7821FBB61A59}" type="presParOf" srcId="{C62C6FAF-C6CD-4618-9ED4-2EED15DC8B90}" destId="{008FB691-13BC-4080-9DC1-801C2B31D8B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510113-EAED-47B2-AB55-C5D42C808763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</dgm:pt>
    <dgm:pt modelId="{1DAD7309-70F0-4589-ADCD-5F7338FD4B2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Ringleader</a:t>
          </a:r>
          <a:endParaRPr lang="en-US" dirty="0"/>
        </a:p>
      </dgm:t>
    </dgm:pt>
    <dgm:pt modelId="{48428A44-3A57-404C-908E-055705FBD4CA}" type="parTrans" cxnId="{F6E4BEE2-4039-4C12-88DE-E51D8EBF575F}">
      <dgm:prSet/>
      <dgm:spPr/>
      <dgm:t>
        <a:bodyPr/>
        <a:lstStyle/>
        <a:p>
          <a:endParaRPr lang="en-US"/>
        </a:p>
      </dgm:t>
    </dgm:pt>
    <dgm:pt modelId="{9B4E2135-BC9D-4DC9-BCE7-511129F646E8}" type="sibTrans" cxnId="{F6E4BEE2-4039-4C12-88DE-E51D8EBF575F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C29D905B-E50F-4B88-8956-FF40FC40E1C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Timer</a:t>
          </a:r>
          <a:endParaRPr lang="en-US" dirty="0"/>
        </a:p>
      </dgm:t>
    </dgm:pt>
    <dgm:pt modelId="{A93347CC-EAAD-489D-A313-3B5EB3705E88}" type="parTrans" cxnId="{2FE283E1-7F0B-4534-8A5A-2D18EF56FE72}">
      <dgm:prSet/>
      <dgm:spPr/>
      <dgm:t>
        <a:bodyPr/>
        <a:lstStyle/>
        <a:p>
          <a:endParaRPr lang="en-US"/>
        </a:p>
      </dgm:t>
    </dgm:pt>
    <dgm:pt modelId="{3AAAFCC5-F239-4448-B1CC-24742EDD1C2D}" type="sibTrans" cxnId="{2FE283E1-7F0B-4534-8A5A-2D18EF56FE7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4CD471A-F7FF-4B86-B370-3F85509BB14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Note taker</a:t>
          </a:r>
          <a:endParaRPr lang="en-US" dirty="0"/>
        </a:p>
      </dgm:t>
    </dgm:pt>
    <dgm:pt modelId="{1E297C8D-EF7D-442A-9BB8-CC95705F520E}" type="parTrans" cxnId="{9C8EDE08-8617-4D79-A0DD-0D614D13769D}">
      <dgm:prSet/>
      <dgm:spPr/>
      <dgm:t>
        <a:bodyPr/>
        <a:lstStyle/>
        <a:p>
          <a:endParaRPr lang="en-US"/>
        </a:p>
      </dgm:t>
    </dgm:pt>
    <dgm:pt modelId="{978E8EC6-2876-4716-BDFC-B3E613491FB2}" type="sibTrans" cxnId="{9C8EDE08-8617-4D79-A0DD-0D614D13769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D0A75511-0F3B-4B1A-A433-C989C35AAEAF}" type="pres">
      <dgm:prSet presAssocID="{99510113-EAED-47B2-AB55-C5D42C80876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EC1DAD3-CFCA-461F-A087-5E407CC7A489}" type="pres">
      <dgm:prSet presAssocID="{1DAD7309-70F0-4589-ADCD-5F7338FD4B2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B0519-B706-40AB-A50F-E479EC471479}" type="pres">
      <dgm:prSet presAssocID="{1DAD7309-70F0-4589-ADCD-5F7338FD4B20}" presName="gear1srcNode" presStyleLbl="node1" presStyleIdx="0" presStyleCnt="3"/>
      <dgm:spPr/>
      <dgm:t>
        <a:bodyPr/>
        <a:lstStyle/>
        <a:p>
          <a:endParaRPr lang="en-US"/>
        </a:p>
      </dgm:t>
    </dgm:pt>
    <dgm:pt modelId="{8939A89A-7D96-4C0F-847D-AED53313B6D1}" type="pres">
      <dgm:prSet presAssocID="{1DAD7309-70F0-4589-ADCD-5F7338FD4B20}" presName="gear1dstNode" presStyleLbl="node1" presStyleIdx="0" presStyleCnt="3"/>
      <dgm:spPr/>
      <dgm:t>
        <a:bodyPr/>
        <a:lstStyle/>
        <a:p>
          <a:endParaRPr lang="en-US"/>
        </a:p>
      </dgm:t>
    </dgm:pt>
    <dgm:pt modelId="{3763C8CF-0AFE-4B34-8F9A-7D79B7A8A7CE}" type="pres">
      <dgm:prSet presAssocID="{C29D905B-E50F-4B88-8956-FF40FC40E1C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92F05-6B21-401E-AEA3-6365D568DD6F}" type="pres">
      <dgm:prSet presAssocID="{C29D905B-E50F-4B88-8956-FF40FC40E1C4}" presName="gear2srcNode" presStyleLbl="node1" presStyleIdx="1" presStyleCnt="3"/>
      <dgm:spPr/>
      <dgm:t>
        <a:bodyPr/>
        <a:lstStyle/>
        <a:p>
          <a:endParaRPr lang="en-US"/>
        </a:p>
      </dgm:t>
    </dgm:pt>
    <dgm:pt modelId="{FEE2BE72-128A-45AC-9FCA-8460DB62F94D}" type="pres">
      <dgm:prSet presAssocID="{C29D905B-E50F-4B88-8956-FF40FC40E1C4}" presName="gear2dstNode" presStyleLbl="node1" presStyleIdx="1" presStyleCnt="3"/>
      <dgm:spPr/>
      <dgm:t>
        <a:bodyPr/>
        <a:lstStyle/>
        <a:p>
          <a:endParaRPr lang="en-US"/>
        </a:p>
      </dgm:t>
    </dgm:pt>
    <dgm:pt modelId="{3E61E724-EB0E-430A-9B15-D0264F0F2839}" type="pres">
      <dgm:prSet presAssocID="{04CD471A-F7FF-4B86-B370-3F85509BB14A}" presName="gear3" presStyleLbl="node1" presStyleIdx="2" presStyleCnt="3"/>
      <dgm:spPr/>
      <dgm:t>
        <a:bodyPr/>
        <a:lstStyle/>
        <a:p>
          <a:endParaRPr lang="en-US"/>
        </a:p>
      </dgm:t>
    </dgm:pt>
    <dgm:pt modelId="{DD5AFDAC-C89D-42E0-A369-E8F41DC66B27}" type="pres">
      <dgm:prSet presAssocID="{04CD471A-F7FF-4B86-B370-3F85509BB14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02BAA-927F-4DE0-9881-4FBEAC653CCD}" type="pres">
      <dgm:prSet presAssocID="{04CD471A-F7FF-4B86-B370-3F85509BB14A}" presName="gear3srcNode" presStyleLbl="node1" presStyleIdx="2" presStyleCnt="3"/>
      <dgm:spPr/>
      <dgm:t>
        <a:bodyPr/>
        <a:lstStyle/>
        <a:p>
          <a:endParaRPr lang="en-US"/>
        </a:p>
      </dgm:t>
    </dgm:pt>
    <dgm:pt modelId="{DE2D1479-9643-4B5C-8872-D4D834AD07AD}" type="pres">
      <dgm:prSet presAssocID="{04CD471A-F7FF-4B86-B370-3F85509BB14A}" presName="gear3dstNode" presStyleLbl="node1" presStyleIdx="2" presStyleCnt="3"/>
      <dgm:spPr/>
      <dgm:t>
        <a:bodyPr/>
        <a:lstStyle/>
        <a:p>
          <a:endParaRPr lang="en-US"/>
        </a:p>
      </dgm:t>
    </dgm:pt>
    <dgm:pt modelId="{97744104-42D4-4BE0-9DA8-BB39E8DA3BFB}" type="pres">
      <dgm:prSet presAssocID="{9B4E2135-BC9D-4DC9-BCE7-511129F646E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84B7CF4-D77B-4096-A876-109C80174EB8}" type="pres">
      <dgm:prSet presAssocID="{3AAAFCC5-F239-4448-B1CC-24742EDD1C2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E19F097-4064-423B-901D-FCC0C18CECA6}" type="pres">
      <dgm:prSet presAssocID="{978E8EC6-2876-4716-BDFC-B3E613491FB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DF7C6C4-934A-479C-AD3C-23CA56AE509E}" type="presOf" srcId="{1DAD7309-70F0-4589-ADCD-5F7338FD4B20}" destId="{1E7B0519-B706-40AB-A50F-E479EC471479}" srcOrd="1" destOrd="0" presId="urn:microsoft.com/office/officeart/2005/8/layout/gear1"/>
    <dgm:cxn modelId="{9C8EDE08-8617-4D79-A0DD-0D614D13769D}" srcId="{99510113-EAED-47B2-AB55-C5D42C808763}" destId="{04CD471A-F7FF-4B86-B370-3F85509BB14A}" srcOrd="2" destOrd="0" parTransId="{1E297C8D-EF7D-442A-9BB8-CC95705F520E}" sibTransId="{978E8EC6-2876-4716-BDFC-B3E613491FB2}"/>
    <dgm:cxn modelId="{F3E3B49C-61A1-4AF3-9CD5-5A0B882A59AA}" type="presOf" srcId="{9B4E2135-BC9D-4DC9-BCE7-511129F646E8}" destId="{97744104-42D4-4BE0-9DA8-BB39E8DA3BFB}" srcOrd="0" destOrd="0" presId="urn:microsoft.com/office/officeart/2005/8/layout/gear1"/>
    <dgm:cxn modelId="{B8C351DA-CAF1-4A0C-B2C7-0CC45003A255}" type="presOf" srcId="{C29D905B-E50F-4B88-8956-FF40FC40E1C4}" destId="{FEE2BE72-128A-45AC-9FCA-8460DB62F94D}" srcOrd="2" destOrd="0" presId="urn:microsoft.com/office/officeart/2005/8/layout/gear1"/>
    <dgm:cxn modelId="{58320A97-5AD4-4BA5-BA0C-61846A81C560}" type="presOf" srcId="{04CD471A-F7FF-4B86-B370-3F85509BB14A}" destId="{3E61E724-EB0E-430A-9B15-D0264F0F2839}" srcOrd="0" destOrd="0" presId="urn:microsoft.com/office/officeart/2005/8/layout/gear1"/>
    <dgm:cxn modelId="{599EA6D4-81E9-474A-9AC7-0025319BE8E5}" type="presOf" srcId="{04CD471A-F7FF-4B86-B370-3F85509BB14A}" destId="{E2102BAA-927F-4DE0-9881-4FBEAC653CCD}" srcOrd="2" destOrd="0" presId="urn:microsoft.com/office/officeart/2005/8/layout/gear1"/>
    <dgm:cxn modelId="{2FE283E1-7F0B-4534-8A5A-2D18EF56FE72}" srcId="{99510113-EAED-47B2-AB55-C5D42C808763}" destId="{C29D905B-E50F-4B88-8956-FF40FC40E1C4}" srcOrd="1" destOrd="0" parTransId="{A93347CC-EAAD-489D-A313-3B5EB3705E88}" sibTransId="{3AAAFCC5-F239-4448-B1CC-24742EDD1C2D}"/>
    <dgm:cxn modelId="{98699780-ED16-44B5-B922-0F4828C20C2E}" type="presOf" srcId="{99510113-EAED-47B2-AB55-C5D42C808763}" destId="{D0A75511-0F3B-4B1A-A433-C989C35AAEAF}" srcOrd="0" destOrd="0" presId="urn:microsoft.com/office/officeart/2005/8/layout/gear1"/>
    <dgm:cxn modelId="{2753206B-AE13-4BBA-B573-4C37AC6BEDA8}" type="presOf" srcId="{C29D905B-E50F-4B88-8956-FF40FC40E1C4}" destId="{D4992F05-6B21-401E-AEA3-6365D568DD6F}" srcOrd="1" destOrd="0" presId="urn:microsoft.com/office/officeart/2005/8/layout/gear1"/>
    <dgm:cxn modelId="{66199861-0E08-46AA-B226-3B2DA98EB72C}" type="presOf" srcId="{1DAD7309-70F0-4589-ADCD-5F7338FD4B20}" destId="{BEC1DAD3-CFCA-461F-A087-5E407CC7A489}" srcOrd="0" destOrd="0" presId="urn:microsoft.com/office/officeart/2005/8/layout/gear1"/>
    <dgm:cxn modelId="{EBA21389-3347-4B9C-B666-EE0438B51FB1}" type="presOf" srcId="{3AAAFCC5-F239-4448-B1CC-24742EDD1C2D}" destId="{684B7CF4-D77B-4096-A876-109C80174EB8}" srcOrd="0" destOrd="0" presId="urn:microsoft.com/office/officeart/2005/8/layout/gear1"/>
    <dgm:cxn modelId="{73CD29AA-F482-41DE-A215-5FD411908A50}" type="presOf" srcId="{04CD471A-F7FF-4B86-B370-3F85509BB14A}" destId="{DD5AFDAC-C89D-42E0-A369-E8F41DC66B27}" srcOrd="1" destOrd="0" presId="urn:microsoft.com/office/officeart/2005/8/layout/gear1"/>
    <dgm:cxn modelId="{CD869AC5-C3CB-4E93-9280-1DC24A1F897D}" type="presOf" srcId="{1DAD7309-70F0-4589-ADCD-5F7338FD4B20}" destId="{8939A89A-7D96-4C0F-847D-AED53313B6D1}" srcOrd="2" destOrd="0" presId="urn:microsoft.com/office/officeart/2005/8/layout/gear1"/>
    <dgm:cxn modelId="{5F810549-9A7A-4711-863F-CFE37821E9EB}" type="presOf" srcId="{978E8EC6-2876-4716-BDFC-B3E613491FB2}" destId="{2E19F097-4064-423B-901D-FCC0C18CECA6}" srcOrd="0" destOrd="0" presId="urn:microsoft.com/office/officeart/2005/8/layout/gear1"/>
    <dgm:cxn modelId="{F6E4BEE2-4039-4C12-88DE-E51D8EBF575F}" srcId="{99510113-EAED-47B2-AB55-C5D42C808763}" destId="{1DAD7309-70F0-4589-ADCD-5F7338FD4B20}" srcOrd="0" destOrd="0" parTransId="{48428A44-3A57-404C-908E-055705FBD4CA}" sibTransId="{9B4E2135-BC9D-4DC9-BCE7-511129F646E8}"/>
    <dgm:cxn modelId="{0620B53F-2549-4B28-A8A5-0BED7506C966}" type="presOf" srcId="{04CD471A-F7FF-4B86-B370-3F85509BB14A}" destId="{DE2D1479-9643-4B5C-8872-D4D834AD07AD}" srcOrd="3" destOrd="0" presId="urn:microsoft.com/office/officeart/2005/8/layout/gear1"/>
    <dgm:cxn modelId="{5B5139D7-8EA4-483F-9772-45F095DCA035}" type="presOf" srcId="{C29D905B-E50F-4B88-8956-FF40FC40E1C4}" destId="{3763C8CF-0AFE-4B34-8F9A-7D79B7A8A7CE}" srcOrd="0" destOrd="0" presId="urn:microsoft.com/office/officeart/2005/8/layout/gear1"/>
    <dgm:cxn modelId="{765459A4-086D-48F9-8DF9-9334335EF342}" type="presParOf" srcId="{D0A75511-0F3B-4B1A-A433-C989C35AAEAF}" destId="{BEC1DAD3-CFCA-461F-A087-5E407CC7A489}" srcOrd="0" destOrd="0" presId="urn:microsoft.com/office/officeart/2005/8/layout/gear1"/>
    <dgm:cxn modelId="{100D5E23-7484-48E4-8294-2C4879244C3C}" type="presParOf" srcId="{D0A75511-0F3B-4B1A-A433-C989C35AAEAF}" destId="{1E7B0519-B706-40AB-A50F-E479EC471479}" srcOrd="1" destOrd="0" presId="urn:microsoft.com/office/officeart/2005/8/layout/gear1"/>
    <dgm:cxn modelId="{94AFFE63-944E-4D6B-BD35-21093804B0C9}" type="presParOf" srcId="{D0A75511-0F3B-4B1A-A433-C989C35AAEAF}" destId="{8939A89A-7D96-4C0F-847D-AED53313B6D1}" srcOrd="2" destOrd="0" presId="urn:microsoft.com/office/officeart/2005/8/layout/gear1"/>
    <dgm:cxn modelId="{C01868BD-6742-4034-9DBD-3A2D60E7CDCD}" type="presParOf" srcId="{D0A75511-0F3B-4B1A-A433-C989C35AAEAF}" destId="{3763C8CF-0AFE-4B34-8F9A-7D79B7A8A7CE}" srcOrd="3" destOrd="0" presId="urn:microsoft.com/office/officeart/2005/8/layout/gear1"/>
    <dgm:cxn modelId="{82568B85-F0D2-4B3E-9FB4-406382201009}" type="presParOf" srcId="{D0A75511-0F3B-4B1A-A433-C989C35AAEAF}" destId="{D4992F05-6B21-401E-AEA3-6365D568DD6F}" srcOrd="4" destOrd="0" presId="urn:microsoft.com/office/officeart/2005/8/layout/gear1"/>
    <dgm:cxn modelId="{C4D68733-20FF-4090-865F-D18FFE28AA72}" type="presParOf" srcId="{D0A75511-0F3B-4B1A-A433-C989C35AAEAF}" destId="{FEE2BE72-128A-45AC-9FCA-8460DB62F94D}" srcOrd="5" destOrd="0" presId="urn:microsoft.com/office/officeart/2005/8/layout/gear1"/>
    <dgm:cxn modelId="{BE0C3899-3E51-4B5E-9434-87ABD3A8FE69}" type="presParOf" srcId="{D0A75511-0F3B-4B1A-A433-C989C35AAEAF}" destId="{3E61E724-EB0E-430A-9B15-D0264F0F2839}" srcOrd="6" destOrd="0" presId="urn:microsoft.com/office/officeart/2005/8/layout/gear1"/>
    <dgm:cxn modelId="{EBB1BACD-26B1-4AB4-85E1-EAA0461F127A}" type="presParOf" srcId="{D0A75511-0F3B-4B1A-A433-C989C35AAEAF}" destId="{DD5AFDAC-C89D-42E0-A369-E8F41DC66B27}" srcOrd="7" destOrd="0" presId="urn:microsoft.com/office/officeart/2005/8/layout/gear1"/>
    <dgm:cxn modelId="{F20572B4-537B-4EA7-B019-4A61163E760E}" type="presParOf" srcId="{D0A75511-0F3B-4B1A-A433-C989C35AAEAF}" destId="{E2102BAA-927F-4DE0-9881-4FBEAC653CCD}" srcOrd="8" destOrd="0" presId="urn:microsoft.com/office/officeart/2005/8/layout/gear1"/>
    <dgm:cxn modelId="{2C3123AF-5D3C-4FEE-91C8-5C3940126264}" type="presParOf" srcId="{D0A75511-0F3B-4B1A-A433-C989C35AAEAF}" destId="{DE2D1479-9643-4B5C-8872-D4D834AD07AD}" srcOrd="9" destOrd="0" presId="urn:microsoft.com/office/officeart/2005/8/layout/gear1"/>
    <dgm:cxn modelId="{43AFA736-7E84-47D8-89FB-E28CFFC6AF3C}" type="presParOf" srcId="{D0A75511-0F3B-4B1A-A433-C989C35AAEAF}" destId="{97744104-42D4-4BE0-9DA8-BB39E8DA3BFB}" srcOrd="10" destOrd="0" presId="urn:microsoft.com/office/officeart/2005/8/layout/gear1"/>
    <dgm:cxn modelId="{B0D28CD1-FD71-485D-B27C-64DB4D2DE820}" type="presParOf" srcId="{D0A75511-0F3B-4B1A-A433-C989C35AAEAF}" destId="{684B7CF4-D77B-4096-A876-109C80174EB8}" srcOrd="11" destOrd="0" presId="urn:microsoft.com/office/officeart/2005/8/layout/gear1"/>
    <dgm:cxn modelId="{993785C5-8F3D-430D-B7A4-B52AB588DF2F}" type="presParOf" srcId="{D0A75511-0F3B-4B1A-A433-C989C35AAEAF}" destId="{2E19F097-4064-423B-901D-FCC0C18CECA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4B3529-4992-4F56-AFC7-CD3231CEC99D}" type="doc">
      <dgm:prSet loTypeId="urn:microsoft.com/office/officeart/2005/8/layout/chart3" loCatId="relationship" qsTypeId="urn:microsoft.com/office/officeart/2005/8/quickstyle/simple1" qsCatId="simple" csTypeId="urn:microsoft.com/office/officeart/2005/8/colors/colorful1" csCatId="colorful" phldr="1"/>
      <dgm:spPr/>
    </dgm:pt>
    <dgm:pt modelId="{581C1FD4-71B8-4706-8FC5-C0630F07A314}">
      <dgm:prSet phldrT="[Text]"/>
      <dgm:spPr/>
      <dgm:t>
        <a:bodyPr/>
        <a:lstStyle/>
        <a:p>
          <a:r>
            <a:rPr lang="en-US" dirty="0" smtClean="0"/>
            <a:t>Insights to act on (opportunities)</a:t>
          </a:r>
          <a:endParaRPr lang="en-US" dirty="0"/>
        </a:p>
      </dgm:t>
    </dgm:pt>
    <dgm:pt modelId="{F44391CA-8240-4DFC-9276-6D5C070DA823}" type="parTrans" cxnId="{41AA79C7-0C47-4E65-8CA8-BF669D1E061C}">
      <dgm:prSet/>
      <dgm:spPr/>
      <dgm:t>
        <a:bodyPr/>
        <a:lstStyle/>
        <a:p>
          <a:endParaRPr lang="en-US"/>
        </a:p>
      </dgm:t>
    </dgm:pt>
    <dgm:pt modelId="{F0CD684B-D8B8-4526-B328-AFD4845AE724}" type="sibTrans" cxnId="{41AA79C7-0C47-4E65-8CA8-BF669D1E061C}">
      <dgm:prSet/>
      <dgm:spPr/>
      <dgm:t>
        <a:bodyPr/>
        <a:lstStyle/>
        <a:p>
          <a:endParaRPr lang="en-US"/>
        </a:p>
      </dgm:t>
    </dgm:pt>
    <dgm:pt modelId="{66C5FC6A-AB89-47F2-AD97-7510F0D02D95}">
      <dgm:prSet phldrT="[Text]"/>
      <dgm:spPr/>
      <dgm:t>
        <a:bodyPr/>
        <a:lstStyle/>
        <a:p>
          <a:r>
            <a:rPr lang="en-US" dirty="0" smtClean="0"/>
            <a:t>Insights to acknowledge (pain points)</a:t>
          </a:r>
          <a:endParaRPr lang="en-US" dirty="0"/>
        </a:p>
      </dgm:t>
    </dgm:pt>
    <dgm:pt modelId="{9BC12C1C-8D3E-407A-ACBC-DC5BC8A37454}" type="parTrans" cxnId="{1BA5ABF7-557A-4403-B872-D37821396B2D}">
      <dgm:prSet/>
      <dgm:spPr/>
      <dgm:t>
        <a:bodyPr/>
        <a:lstStyle/>
        <a:p>
          <a:endParaRPr lang="en-US"/>
        </a:p>
      </dgm:t>
    </dgm:pt>
    <dgm:pt modelId="{68083A63-481B-4B6F-9B44-4D0F79548951}" type="sibTrans" cxnId="{1BA5ABF7-557A-4403-B872-D37821396B2D}">
      <dgm:prSet/>
      <dgm:spPr/>
      <dgm:t>
        <a:bodyPr/>
        <a:lstStyle/>
        <a:p>
          <a:endParaRPr lang="en-US"/>
        </a:p>
      </dgm:t>
    </dgm:pt>
    <dgm:pt modelId="{499A1D00-7AE0-4A3B-86E4-08322522AA45}">
      <dgm:prSet phldrT="[Text]"/>
      <dgm:spPr/>
      <dgm:t>
        <a:bodyPr/>
        <a:lstStyle/>
        <a:p>
          <a:r>
            <a:rPr lang="en-US" dirty="0" smtClean="0"/>
            <a:t>Insights to communicate (best practices)</a:t>
          </a:r>
          <a:endParaRPr lang="en-US" dirty="0"/>
        </a:p>
      </dgm:t>
    </dgm:pt>
    <dgm:pt modelId="{167CA930-A4F7-4303-A4E8-5AB4F19E061B}" type="parTrans" cxnId="{BD126DD4-EA56-4BBA-9607-839D758C64B5}">
      <dgm:prSet/>
      <dgm:spPr/>
      <dgm:t>
        <a:bodyPr/>
        <a:lstStyle/>
        <a:p>
          <a:endParaRPr lang="en-US"/>
        </a:p>
      </dgm:t>
    </dgm:pt>
    <dgm:pt modelId="{7A2792E7-0797-4476-B7B8-C466C645D38E}" type="sibTrans" cxnId="{BD126DD4-EA56-4BBA-9607-839D758C64B5}">
      <dgm:prSet/>
      <dgm:spPr/>
      <dgm:t>
        <a:bodyPr/>
        <a:lstStyle/>
        <a:p>
          <a:endParaRPr lang="en-US"/>
        </a:p>
      </dgm:t>
    </dgm:pt>
    <dgm:pt modelId="{B07D6F9C-0FA9-43FC-A062-F43BCD09F070}" type="pres">
      <dgm:prSet presAssocID="{2C4B3529-4992-4F56-AFC7-CD3231CEC99D}" presName="compositeShape" presStyleCnt="0">
        <dgm:presLayoutVars>
          <dgm:chMax val="7"/>
          <dgm:dir/>
          <dgm:resizeHandles val="exact"/>
        </dgm:presLayoutVars>
      </dgm:prSet>
      <dgm:spPr/>
    </dgm:pt>
    <dgm:pt modelId="{0F500A70-8CB6-413E-9DA1-3AA749624D05}" type="pres">
      <dgm:prSet presAssocID="{2C4B3529-4992-4F56-AFC7-CD3231CEC99D}" presName="wedge1" presStyleLbl="node1" presStyleIdx="0" presStyleCnt="3"/>
      <dgm:spPr/>
      <dgm:t>
        <a:bodyPr/>
        <a:lstStyle/>
        <a:p>
          <a:endParaRPr lang="en-US"/>
        </a:p>
      </dgm:t>
    </dgm:pt>
    <dgm:pt modelId="{6EB09CCB-C85F-4359-9078-D5B93783FE63}" type="pres">
      <dgm:prSet presAssocID="{2C4B3529-4992-4F56-AFC7-CD3231CEC99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AB803-F4B1-41BD-A374-26FB65274EBD}" type="pres">
      <dgm:prSet presAssocID="{2C4B3529-4992-4F56-AFC7-CD3231CEC99D}" presName="wedge2" presStyleLbl="node1" presStyleIdx="1" presStyleCnt="3"/>
      <dgm:spPr/>
      <dgm:t>
        <a:bodyPr/>
        <a:lstStyle/>
        <a:p>
          <a:endParaRPr lang="en-US"/>
        </a:p>
      </dgm:t>
    </dgm:pt>
    <dgm:pt modelId="{1224FFE5-D693-4FC3-A6C9-6A28B84463D5}" type="pres">
      <dgm:prSet presAssocID="{2C4B3529-4992-4F56-AFC7-CD3231CEC99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80688-1D90-4C21-9A03-F017301917F7}" type="pres">
      <dgm:prSet presAssocID="{2C4B3529-4992-4F56-AFC7-CD3231CEC99D}" presName="wedge3" presStyleLbl="node1" presStyleIdx="2" presStyleCnt="3"/>
      <dgm:spPr/>
      <dgm:t>
        <a:bodyPr/>
        <a:lstStyle/>
        <a:p>
          <a:endParaRPr lang="en-US"/>
        </a:p>
      </dgm:t>
    </dgm:pt>
    <dgm:pt modelId="{FE9FBBE0-AABE-4611-9967-0E2B1DCBC4EF}" type="pres">
      <dgm:prSet presAssocID="{2C4B3529-4992-4F56-AFC7-CD3231CEC99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E5FE38-CDAD-4720-B596-57DFF3104CA5}" type="presOf" srcId="{66C5FC6A-AB89-47F2-AD97-7510F0D02D95}" destId="{FC0AB803-F4B1-41BD-A374-26FB65274EBD}" srcOrd="0" destOrd="0" presId="urn:microsoft.com/office/officeart/2005/8/layout/chart3"/>
    <dgm:cxn modelId="{E22CB27A-1536-489D-BDEB-F958BD78A776}" type="presOf" srcId="{499A1D00-7AE0-4A3B-86E4-08322522AA45}" destId="{C5980688-1D90-4C21-9A03-F017301917F7}" srcOrd="0" destOrd="0" presId="urn:microsoft.com/office/officeart/2005/8/layout/chart3"/>
    <dgm:cxn modelId="{41AA79C7-0C47-4E65-8CA8-BF669D1E061C}" srcId="{2C4B3529-4992-4F56-AFC7-CD3231CEC99D}" destId="{581C1FD4-71B8-4706-8FC5-C0630F07A314}" srcOrd="0" destOrd="0" parTransId="{F44391CA-8240-4DFC-9276-6D5C070DA823}" sibTransId="{F0CD684B-D8B8-4526-B328-AFD4845AE724}"/>
    <dgm:cxn modelId="{BD126DD4-EA56-4BBA-9607-839D758C64B5}" srcId="{2C4B3529-4992-4F56-AFC7-CD3231CEC99D}" destId="{499A1D00-7AE0-4A3B-86E4-08322522AA45}" srcOrd="2" destOrd="0" parTransId="{167CA930-A4F7-4303-A4E8-5AB4F19E061B}" sibTransId="{7A2792E7-0797-4476-B7B8-C466C645D38E}"/>
    <dgm:cxn modelId="{534487A8-876A-4770-91BB-CAA585D5EAFC}" type="presOf" srcId="{581C1FD4-71B8-4706-8FC5-C0630F07A314}" destId="{0F500A70-8CB6-413E-9DA1-3AA749624D05}" srcOrd="0" destOrd="0" presId="urn:microsoft.com/office/officeart/2005/8/layout/chart3"/>
    <dgm:cxn modelId="{B26A0371-1988-4FA4-8B97-40078328E724}" type="presOf" srcId="{2C4B3529-4992-4F56-AFC7-CD3231CEC99D}" destId="{B07D6F9C-0FA9-43FC-A062-F43BCD09F070}" srcOrd="0" destOrd="0" presId="urn:microsoft.com/office/officeart/2005/8/layout/chart3"/>
    <dgm:cxn modelId="{887F0B81-80C3-4DF6-B925-423329C63A4D}" type="presOf" srcId="{499A1D00-7AE0-4A3B-86E4-08322522AA45}" destId="{FE9FBBE0-AABE-4611-9967-0E2B1DCBC4EF}" srcOrd="1" destOrd="0" presId="urn:microsoft.com/office/officeart/2005/8/layout/chart3"/>
    <dgm:cxn modelId="{1BA5ABF7-557A-4403-B872-D37821396B2D}" srcId="{2C4B3529-4992-4F56-AFC7-CD3231CEC99D}" destId="{66C5FC6A-AB89-47F2-AD97-7510F0D02D95}" srcOrd="1" destOrd="0" parTransId="{9BC12C1C-8D3E-407A-ACBC-DC5BC8A37454}" sibTransId="{68083A63-481B-4B6F-9B44-4D0F79548951}"/>
    <dgm:cxn modelId="{64383843-21AA-4AE5-B85B-0003E75C05F5}" type="presOf" srcId="{581C1FD4-71B8-4706-8FC5-C0630F07A314}" destId="{6EB09CCB-C85F-4359-9078-D5B93783FE63}" srcOrd="1" destOrd="0" presId="urn:microsoft.com/office/officeart/2005/8/layout/chart3"/>
    <dgm:cxn modelId="{1C0D5A8F-271F-4A45-82FC-7FFE4A5707A7}" type="presOf" srcId="{66C5FC6A-AB89-47F2-AD97-7510F0D02D95}" destId="{1224FFE5-D693-4FC3-A6C9-6A28B84463D5}" srcOrd="1" destOrd="0" presId="urn:microsoft.com/office/officeart/2005/8/layout/chart3"/>
    <dgm:cxn modelId="{3ABB9504-4ADF-4225-AF26-0CB60A3D6873}" type="presParOf" srcId="{B07D6F9C-0FA9-43FC-A062-F43BCD09F070}" destId="{0F500A70-8CB6-413E-9DA1-3AA749624D05}" srcOrd="0" destOrd="0" presId="urn:microsoft.com/office/officeart/2005/8/layout/chart3"/>
    <dgm:cxn modelId="{6DE939EA-3706-4CBE-96A4-10955A304118}" type="presParOf" srcId="{B07D6F9C-0FA9-43FC-A062-F43BCD09F070}" destId="{6EB09CCB-C85F-4359-9078-D5B93783FE63}" srcOrd="1" destOrd="0" presId="urn:microsoft.com/office/officeart/2005/8/layout/chart3"/>
    <dgm:cxn modelId="{59C48ED2-8321-4B16-992B-D45E15EFAFDA}" type="presParOf" srcId="{B07D6F9C-0FA9-43FC-A062-F43BCD09F070}" destId="{FC0AB803-F4B1-41BD-A374-26FB65274EBD}" srcOrd="2" destOrd="0" presId="urn:microsoft.com/office/officeart/2005/8/layout/chart3"/>
    <dgm:cxn modelId="{FC8F2CCB-8328-4AD1-AC12-EB73A0FD95AC}" type="presParOf" srcId="{B07D6F9C-0FA9-43FC-A062-F43BCD09F070}" destId="{1224FFE5-D693-4FC3-A6C9-6A28B84463D5}" srcOrd="3" destOrd="0" presId="urn:microsoft.com/office/officeart/2005/8/layout/chart3"/>
    <dgm:cxn modelId="{9C99B22B-C126-4D12-A26C-70D7E357E183}" type="presParOf" srcId="{B07D6F9C-0FA9-43FC-A062-F43BCD09F070}" destId="{C5980688-1D90-4C21-9A03-F017301917F7}" srcOrd="4" destOrd="0" presId="urn:microsoft.com/office/officeart/2005/8/layout/chart3"/>
    <dgm:cxn modelId="{FAEABA62-CCAE-4EC0-8EFA-8736CE0FBDAA}" type="presParOf" srcId="{B07D6F9C-0FA9-43FC-A062-F43BCD09F070}" destId="{FE9FBBE0-AABE-4611-9967-0E2B1DCBC4E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78809A-116D-407C-B0A9-D3BC9D1EA91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0C4B38-57AB-4874-BAFE-54234155959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/>
            <a:t>Participant Data</a:t>
          </a:r>
          <a:endParaRPr lang="en-US" sz="2000" dirty="0"/>
        </a:p>
      </dgm:t>
    </dgm:pt>
    <dgm:pt modelId="{63ABBE61-6B99-42F4-BD06-3D7CD04F703F}" type="parTrans" cxnId="{BAEDBEC2-988A-463A-AB08-13DB41631387}">
      <dgm:prSet/>
      <dgm:spPr/>
      <dgm:t>
        <a:bodyPr/>
        <a:lstStyle/>
        <a:p>
          <a:endParaRPr lang="en-US"/>
        </a:p>
      </dgm:t>
    </dgm:pt>
    <dgm:pt modelId="{46A29EE7-FBCC-481E-8059-470C3323373A}" type="sibTrans" cxnId="{BAEDBEC2-988A-463A-AB08-13DB41631387}">
      <dgm:prSet/>
      <dgm:spPr/>
      <dgm:t>
        <a:bodyPr/>
        <a:lstStyle/>
        <a:p>
          <a:endParaRPr lang="en-US"/>
        </a:p>
      </dgm:t>
    </dgm:pt>
    <dgm:pt modelId="{3CC2FD9D-75B9-4DF3-A0D6-AFC9AC9BB5D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000" dirty="0" smtClean="0"/>
            <a:t>Cross-vertical representation</a:t>
          </a:r>
          <a:endParaRPr lang="en-US" sz="2000" dirty="0"/>
        </a:p>
      </dgm:t>
    </dgm:pt>
    <dgm:pt modelId="{8601B8BA-88B8-4532-AFD9-F304C0D16869}" type="parTrans" cxnId="{4427BF0E-9D83-4F48-826C-4292AB7C53CB}">
      <dgm:prSet/>
      <dgm:spPr/>
      <dgm:t>
        <a:bodyPr/>
        <a:lstStyle/>
        <a:p>
          <a:endParaRPr lang="en-US"/>
        </a:p>
      </dgm:t>
    </dgm:pt>
    <dgm:pt modelId="{2D7A81F7-8BE2-4AEA-839A-274F91B2DF48}" type="sibTrans" cxnId="{4427BF0E-9D83-4F48-826C-4292AB7C53CB}">
      <dgm:prSet/>
      <dgm:spPr/>
      <dgm:t>
        <a:bodyPr/>
        <a:lstStyle/>
        <a:p>
          <a:endParaRPr lang="en-US"/>
        </a:p>
      </dgm:t>
    </dgm:pt>
    <dgm:pt modelId="{78E2A55B-3B12-48A3-835C-DEB4EA0ED88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000" dirty="0" smtClean="0"/>
            <a:t>Indication of program </a:t>
          </a:r>
          <a:r>
            <a:rPr lang="en-US" sz="2000" dirty="0" smtClean="0"/>
            <a:t>adoption</a:t>
          </a:r>
          <a:endParaRPr lang="en-US" sz="2000" dirty="0"/>
        </a:p>
      </dgm:t>
    </dgm:pt>
    <dgm:pt modelId="{A29A1737-8D03-4AE9-8770-221CA1CA0ACD}" type="parTrans" cxnId="{436F7DE9-DE03-4E4D-B475-3C2850CC3EEC}">
      <dgm:prSet/>
      <dgm:spPr/>
      <dgm:t>
        <a:bodyPr/>
        <a:lstStyle/>
        <a:p>
          <a:endParaRPr lang="en-US"/>
        </a:p>
      </dgm:t>
    </dgm:pt>
    <dgm:pt modelId="{2853F36F-1484-41BA-B11B-C32E97F90868}" type="sibTrans" cxnId="{436F7DE9-DE03-4E4D-B475-3C2850CC3EEC}">
      <dgm:prSet/>
      <dgm:spPr/>
      <dgm:t>
        <a:bodyPr/>
        <a:lstStyle/>
        <a:p>
          <a:endParaRPr lang="en-US"/>
        </a:p>
      </dgm:t>
    </dgm:pt>
    <dgm:pt modelId="{A0DA9C8E-348B-40F6-AFF3-CDF0E9A211A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/>
            <a:t>Satisfaction Data</a:t>
          </a:r>
          <a:endParaRPr lang="en-US" sz="2000" dirty="0"/>
        </a:p>
      </dgm:t>
    </dgm:pt>
    <dgm:pt modelId="{04528E53-A652-4DB8-BCCC-24E7F1E42C21}" type="parTrans" cxnId="{4426F6D4-5C1C-406E-9FF5-656BEED479D4}">
      <dgm:prSet/>
      <dgm:spPr/>
      <dgm:t>
        <a:bodyPr/>
        <a:lstStyle/>
        <a:p>
          <a:endParaRPr lang="en-US"/>
        </a:p>
      </dgm:t>
    </dgm:pt>
    <dgm:pt modelId="{D777C523-B3E6-414B-A3DD-9C55FF515332}" type="sibTrans" cxnId="{4426F6D4-5C1C-406E-9FF5-656BEED479D4}">
      <dgm:prSet/>
      <dgm:spPr/>
      <dgm:t>
        <a:bodyPr/>
        <a:lstStyle/>
        <a:p>
          <a:endParaRPr lang="en-US"/>
        </a:p>
      </dgm:t>
    </dgm:pt>
    <dgm:pt modelId="{16092DB1-0A9B-4A24-A27C-FCE6D4811BB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en-US" sz="2000" dirty="0" smtClean="0"/>
            <a:t>Quality rating per valuable/overall</a:t>
          </a:r>
          <a:endParaRPr lang="en-US" sz="2000" dirty="0"/>
        </a:p>
      </dgm:t>
    </dgm:pt>
    <dgm:pt modelId="{B71E1C3B-E952-4B5C-A8E2-F7D8A80302BA}" type="parTrans" cxnId="{93D6B849-101A-44F9-95C3-6FC7446938E0}">
      <dgm:prSet/>
      <dgm:spPr/>
      <dgm:t>
        <a:bodyPr/>
        <a:lstStyle/>
        <a:p>
          <a:endParaRPr lang="en-US"/>
        </a:p>
      </dgm:t>
    </dgm:pt>
    <dgm:pt modelId="{E8118C8E-2B0C-4A19-9656-67E770141D7C}" type="sibTrans" cxnId="{93D6B849-101A-44F9-95C3-6FC7446938E0}">
      <dgm:prSet/>
      <dgm:spPr/>
      <dgm:t>
        <a:bodyPr/>
        <a:lstStyle/>
        <a:p>
          <a:endParaRPr lang="en-US"/>
        </a:p>
      </dgm:t>
    </dgm:pt>
    <dgm:pt modelId="{2387B905-905B-419C-A6C8-295BB27752D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en-US" sz="2000" dirty="0" smtClean="0"/>
            <a:t>Indication of program </a:t>
          </a:r>
          <a:r>
            <a:rPr lang="en-US" sz="2000" dirty="0" smtClean="0"/>
            <a:t>quality</a:t>
          </a:r>
          <a:endParaRPr lang="en-US" sz="2000" dirty="0"/>
        </a:p>
      </dgm:t>
    </dgm:pt>
    <dgm:pt modelId="{AB512860-B7CB-46A4-A5EF-EA443304AEAC}" type="parTrans" cxnId="{BA2D5AD7-7FD3-4EC1-959A-6D41743702DA}">
      <dgm:prSet/>
      <dgm:spPr/>
      <dgm:t>
        <a:bodyPr/>
        <a:lstStyle/>
        <a:p>
          <a:endParaRPr lang="en-US"/>
        </a:p>
      </dgm:t>
    </dgm:pt>
    <dgm:pt modelId="{2CDD66AF-41AF-460A-B509-2CFA9A7B4A07}" type="sibTrans" cxnId="{BA2D5AD7-7FD3-4EC1-959A-6D41743702DA}">
      <dgm:prSet/>
      <dgm:spPr/>
      <dgm:t>
        <a:bodyPr/>
        <a:lstStyle/>
        <a:p>
          <a:endParaRPr lang="en-US"/>
        </a:p>
      </dgm:t>
    </dgm:pt>
    <dgm:pt modelId="{9EEBDB10-C071-4581-A23C-257127C3B47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/>
            <a:t>Insights Data</a:t>
          </a:r>
          <a:endParaRPr lang="en-US" sz="2000" dirty="0"/>
        </a:p>
      </dgm:t>
    </dgm:pt>
    <dgm:pt modelId="{B4E20C28-9012-473F-BCD4-49DCD34A1AEB}" type="parTrans" cxnId="{60CEAC6A-EC92-4A76-A5F6-E68491898833}">
      <dgm:prSet/>
      <dgm:spPr/>
      <dgm:t>
        <a:bodyPr/>
        <a:lstStyle/>
        <a:p>
          <a:endParaRPr lang="en-US"/>
        </a:p>
      </dgm:t>
    </dgm:pt>
    <dgm:pt modelId="{4384FA89-F9CF-447B-B0B8-BB3F41720DA9}" type="sibTrans" cxnId="{60CEAC6A-EC92-4A76-A5F6-E68491898833}">
      <dgm:prSet/>
      <dgm:spPr/>
      <dgm:t>
        <a:bodyPr/>
        <a:lstStyle/>
        <a:p>
          <a:endParaRPr lang="en-US"/>
        </a:p>
      </dgm:t>
    </dgm:pt>
    <dgm:pt modelId="{D13074B1-1F29-484C-AA8E-A385184A559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en-US" sz="2000" dirty="0" smtClean="0"/>
            <a:t>Output (# </a:t>
          </a:r>
          <a:r>
            <a:rPr lang="en-US" sz="2000" dirty="0" smtClean="0"/>
            <a:t>of actionable </a:t>
          </a:r>
          <a:r>
            <a:rPr lang="en-US" sz="2000" dirty="0" smtClean="0"/>
            <a:t>insights) </a:t>
          </a:r>
          <a:endParaRPr lang="en-US" sz="2000" dirty="0"/>
        </a:p>
      </dgm:t>
    </dgm:pt>
    <dgm:pt modelId="{4A3EED56-718D-4DAA-8710-F187AE054644}" type="parTrans" cxnId="{FA7B78F5-FEDF-4C8B-BA45-9D0F79102621}">
      <dgm:prSet/>
      <dgm:spPr/>
      <dgm:t>
        <a:bodyPr/>
        <a:lstStyle/>
        <a:p>
          <a:endParaRPr lang="en-US"/>
        </a:p>
      </dgm:t>
    </dgm:pt>
    <dgm:pt modelId="{0EEBF522-6D0F-4961-AC2D-07B1150B5B12}" type="sibTrans" cxnId="{FA7B78F5-FEDF-4C8B-BA45-9D0F79102621}">
      <dgm:prSet/>
      <dgm:spPr/>
      <dgm:t>
        <a:bodyPr/>
        <a:lstStyle/>
        <a:p>
          <a:endParaRPr lang="en-US"/>
        </a:p>
      </dgm:t>
    </dgm:pt>
    <dgm:pt modelId="{B65A9345-0232-4B73-A250-13AE2F9F9C1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en-US" sz="2000" dirty="0" smtClean="0"/>
            <a:t>Indication of program </a:t>
          </a:r>
          <a:r>
            <a:rPr lang="en-US" sz="2000" dirty="0" smtClean="0"/>
            <a:t>relevance</a:t>
          </a:r>
          <a:endParaRPr lang="en-US" sz="2000" dirty="0"/>
        </a:p>
      </dgm:t>
    </dgm:pt>
    <dgm:pt modelId="{AEE06817-2EFC-46EA-A46B-F3FF8BFCDA40}" type="parTrans" cxnId="{ADF2EE22-C27B-430A-90BD-B3B78BCE68E4}">
      <dgm:prSet/>
      <dgm:spPr/>
      <dgm:t>
        <a:bodyPr/>
        <a:lstStyle/>
        <a:p>
          <a:endParaRPr lang="en-US"/>
        </a:p>
      </dgm:t>
    </dgm:pt>
    <dgm:pt modelId="{AE663C9D-5AC2-4CFE-87C9-EBAC421E7516}" type="sibTrans" cxnId="{ADF2EE22-C27B-430A-90BD-B3B78BCE68E4}">
      <dgm:prSet/>
      <dgm:spPr/>
      <dgm:t>
        <a:bodyPr/>
        <a:lstStyle/>
        <a:p>
          <a:endParaRPr lang="en-US"/>
        </a:p>
      </dgm:t>
    </dgm:pt>
    <dgm:pt modelId="{4E456FD9-C165-4FB0-85B5-79A761F5D134}" type="pres">
      <dgm:prSet presAssocID="{9C78809A-116D-407C-B0A9-D3BC9D1EA9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5AECD-B533-482F-840A-330E2C8E8516}" type="pres">
      <dgm:prSet presAssocID="{370C4B38-57AB-4874-BAFE-542341559592}" presName="composite" presStyleCnt="0"/>
      <dgm:spPr/>
    </dgm:pt>
    <dgm:pt modelId="{60966D6A-82A2-4610-9A84-3D95E598E832}" type="pres">
      <dgm:prSet presAssocID="{370C4B38-57AB-4874-BAFE-54234155959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E88F-D060-42A9-95E8-EF030637C040}" type="pres">
      <dgm:prSet presAssocID="{370C4B38-57AB-4874-BAFE-54234155959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2F914-8D94-45A8-A84F-48FCF42861B7}" type="pres">
      <dgm:prSet presAssocID="{46A29EE7-FBCC-481E-8059-470C3323373A}" presName="space" presStyleCnt="0"/>
      <dgm:spPr/>
    </dgm:pt>
    <dgm:pt modelId="{64EB01F5-8399-44F4-A088-3628CC595F66}" type="pres">
      <dgm:prSet presAssocID="{A0DA9C8E-348B-40F6-AFF3-CDF0E9A211A8}" presName="composite" presStyleCnt="0"/>
      <dgm:spPr/>
    </dgm:pt>
    <dgm:pt modelId="{BE8EACAC-1542-40FD-B7E5-FE7EF416D989}" type="pres">
      <dgm:prSet presAssocID="{A0DA9C8E-348B-40F6-AFF3-CDF0E9A211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7378B-3818-4C66-89F7-1B7EAE4E31BA}" type="pres">
      <dgm:prSet presAssocID="{A0DA9C8E-348B-40F6-AFF3-CDF0E9A211A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48ECE-A853-4AB4-97FE-10E16535DC21}" type="pres">
      <dgm:prSet presAssocID="{D777C523-B3E6-414B-A3DD-9C55FF515332}" presName="space" presStyleCnt="0"/>
      <dgm:spPr/>
    </dgm:pt>
    <dgm:pt modelId="{0E004418-E3A8-42E7-81CE-89ADC80268AB}" type="pres">
      <dgm:prSet presAssocID="{9EEBDB10-C071-4581-A23C-257127C3B476}" presName="composite" presStyleCnt="0"/>
      <dgm:spPr/>
    </dgm:pt>
    <dgm:pt modelId="{422D1AC7-0C5C-4997-B6EF-A1610AD13C82}" type="pres">
      <dgm:prSet presAssocID="{9EEBDB10-C071-4581-A23C-257127C3B47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DA815-62F6-4038-843D-57350EE79A4A}" type="pres">
      <dgm:prSet presAssocID="{9EEBDB10-C071-4581-A23C-257127C3B47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2EE22-C27B-430A-90BD-B3B78BCE68E4}" srcId="{9EEBDB10-C071-4581-A23C-257127C3B476}" destId="{B65A9345-0232-4B73-A250-13AE2F9F9C14}" srcOrd="1" destOrd="0" parTransId="{AEE06817-2EFC-46EA-A46B-F3FF8BFCDA40}" sibTransId="{AE663C9D-5AC2-4CFE-87C9-EBAC421E7516}"/>
    <dgm:cxn modelId="{FA7B78F5-FEDF-4C8B-BA45-9D0F79102621}" srcId="{9EEBDB10-C071-4581-A23C-257127C3B476}" destId="{D13074B1-1F29-484C-AA8E-A385184A559E}" srcOrd="0" destOrd="0" parTransId="{4A3EED56-718D-4DAA-8710-F187AE054644}" sibTransId="{0EEBF522-6D0F-4961-AC2D-07B1150B5B12}"/>
    <dgm:cxn modelId="{4BF784DF-490F-417A-9877-193D5F5B5AEC}" type="presOf" srcId="{A0DA9C8E-348B-40F6-AFF3-CDF0E9A211A8}" destId="{BE8EACAC-1542-40FD-B7E5-FE7EF416D989}" srcOrd="0" destOrd="0" presId="urn:microsoft.com/office/officeart/2005/8/layout/hList1"/>
    <dgm:cxn modelId="{BAEDBEC2-988A-463A-AB08-13DB41631387}" srcId="{9C78809A-116D-407C-B0A9-D3BC9D1EA912}" destId="{370C4B38-57AB-4874-BAFE-542341559592}" srcOrd="0" destOrd="0" parTransId="{63ABBE61-6B99-42F4-BD06-3D7CD04F703F}" sibTransId="{46A29EE7-FBCC-481E-8059-470C3323373A}"/>
    <dgm:cxn modelId="{47840A43-EBF4-4506-9BFE-9107D68C8027}" type="presOf" srcId="{370C4B38-57AB-4874-BAFE-542341559592}" destId="{60966D6A-82A2-4610-9A84-3D95E598E832}" srcOrd="0" destOrd="0" presId="urn:microsoft.com/office/officeart/2005/8/layout/hList1"/>
    <dgm:cxn modelId="{1D4C53BB-3D09-4742-A35F-3BFB9FFF3D7A}" type="presOf" srcId="{9EEBDB10-C071-4581-A23C-257127C3B476}" destId="{422D1AC7-0C5C-4997-B6EF-A1610AD13C82}" srcOrd="0" destOrd="0" presId="urn:microsoft.com/office/officeart/2005/8/layout/hList1"/>
    <dgm:cxn modelId="{1BE51803-0A34-4E9E-AC85-82D23DAA9DF6}" type="presOf" srcId="{2387B905-905B-419C-A6C8-295BB27752D6}" destId="{D827378B-3818-4C66-89F7-1B7EAE4E31BA}" srcOrd="0" destOrd="1" presId="urn:microsoft.com/office/officeart/2005/8/layout/hList1"/>
    <dgm:cxn modelId="{EC087DE4-3FE9-449C-BAD4-1EBBBC404EBD}" type="presOf" srcId="{D13074B1-1F29-484C-AA8E-A385184A559E}" destId="{ED2DA815-62F6-4038-843D-57350EE79A4A}" srcOrd="0" destOrd="0" presId="urn:microsoft.com/office/officeart/2005/8/layout/hList1"/>
    <dgm:cxn modelId="{4426F6D4-5C1C-406E-9FF5-656BEED479D4}" srcId="{9C78809A-116D-407C-B0A9-D3BC9D1EA912}" destId="{A0DA9C8E-348B-40F6-AFF3-CDF0E9A211A8}" srcOrd="1" destOrd="0" parTransId="{04528E53-A652-4DB8-BCCC-24E7F1E42C21}" sibTransId="{D777C523-B3E6-414B-A3DD-9C55FF515332}"/>
    <dgm:cxn modelId="{574A2F51-FD45-46D8-95E9-9F9D799B9913}" type="presOf" srcId="{B65A9345-0232-4B73-A250-13AE2F9F9C14}" destId="{ED2DA815-62F6-4038-843D-57350EE79A4A}" srcOrd="0" destOrd="1" presId="urn:microsoft.com/office/officeart/2005/8/layout/hList1"/>
    <dgm:cxn modelId="{BA2D5AD7-7FD3-4EC1-959A-6D41743702DA}" srcId="{A0DA9C8E-348B-40F6-AFF3-CDF0E9A211A8}" destId="{2387B905-905B-419C-A6C8-295BB27752D6}" srcOrd="1" destOrd="0" parTransId="{AB512860-B7CB-46A4-A5EF-EA443304AEAC}" sibTransId="{2CDD66AF-41AF-460A-B509-2CFA9A7B4A07}"/>
    <dgm:cxn modelId="{4427BF0E-9D83-4F48-826C-4292AB7C53CB}" srcId="{370C4B38-57AB-4874-BAFE-542341559592}" destId="{3CC2FD9D-75B9-4DF3-A0D6-AFC9AC9BB5D8}" srcOrd="0" destOrd="0" parTransId="{8601B8BA-88B8-4532-AFD9-F304C0D16869}" sibTransId="{2D7A81F7-8BE2-4AEA-839A-274F91B2DF48}"/>
    <dgm:cxn modelId="{AF02BB40-7903-4373-A5F2-42B4945BBCA6}" type="presOf" srcId="{16092DB1-0A9B-4A24-A27C-FCE6D4811BBD}" destId="{D827378B-3818-4C66-89F7-1B7EAE4E31BA}" srcOrd="0" destOrd="0" presId="urn:microsoft.com/office/officeart/2005/8/layout/hList1"/>
    <dgm:cxn modelId="{436F7DE9-DE03-4E4D-B475-3C2850CC3EEC}" srcId="{370C4B38-57AB-4874-BAFE-542341559592}" destId="{78E2A55B-3B12-48A3-835C-DEB4EA0ED884}" srcOrd="1" destOrd="0" parTransId="{A29A1737-8D03-4AE9-8770-221CA1CA0ACD}" sibTransId="{2853F36F-1484-41BA-B11B-C32E97F90868}"/>
    <dgm:cxn modelId="{93D6B849-101A-44F9-95C3-6FC7446938E0}" srcId="{A0DA9C8E-348B-40F6-AFF3-CDF0E9A211A8}" destId="{16092DB1-0A9B-4A24-A27C-FCE6D4811BBD}" srcOrd="0" destOrd="0" parTransId="{B71E1C3B-E952-4B5C-A8E2-F7D8A80302BA}" sibTransId="{E8118C8E-2B0C-4A19-9656-67E770141D7C}"/>
    <dgm:cxn modelId="{60CEAC6A-EC92-4A76-A5F6-E68491898833}" srcId="{9C78809A-116D-407C-B0A9-D3BC9D1EA912}" destId="{9EEBDB10-C071-4581-A23C-257127C3B476}" srcOrd="2" destOrd="0" parTransId="{B4E20C28-9012-473F-BCD4-49DCD34A1AEB}" sibTransId="{4384FA89-F9CF-447B-B0B8-BB3F41720DA9}"/>
    <dgm:cxn modelId="{95C41FF6-98B7-4D52-A998-3B0F427AC574}" type="presOf" srcId="{78E2A55B-3B12-48A3-835C-DEB4EA0ED884}" destId="{CA80E88F-D060-42A9-95E8-EF030637C040}" srcOrd="0" destOrd="1" presId="urn:microsoft.com/office/officeart/2005/8/layout/hList1"/>
    <dgm:cxn modelId="{A0EDC040-33C0-444E-94A5-CF54BEBE6542}" type="presOf" srcId="{3CC2FD9D-75B9-4DF3-A0D6-AFC9AC9BB5D8}" destId="{CA80E88F-D060-42A9-95E8-EF030637C040}" srcOrd="0" destOrd="0" presId="urn:microsoft.com/office/officeart/2005/8/layout/hList1"/>
    <dgm:cxn modelId="{0AF647E2-3EAF-4D6D-9795-9002F6F09F1E}" type="presOf" srcId="{9C78809A-116D-407C-B0A9-D3BC9D1EA912}" destId="{4E456FD9-C165-4FB0-85B5-79A761F5D134}" srcOrd="0" destOrd="0" presId="urn:microsoft.com/office/officeart/2005/8/layout/hList1"/>
    <dgm:cxn modelId="{5E83837C-BD69-42F4-988D-E5C78CCD2B3D}" type="presParOf" srcId="{4E456FD9-C165-4FB0-85B5-79A761F5D134}" destId="{C575AECD-B533-482F-840A-330E2C8E8516}" srcOrd="0" destOrd="0" presId="urn:microsoft.com/office/officeart/2005/8/layout/hList1"/>
    <dgm:cxn modelId="{938CC701-E5EA-4527-9CA7-1739092D5BED}" type="presParOf" srcId="{C575AECD-B533-482F-840A-330E2C8E8516}" destId="{60966D6A-82A2-4610-9A84-3D95E598E832}" srcOrd="0" destOrd="0" presId="urn:microsoft.com/office/officeart/2005/8/layout/hList1"/>
    <dgm:cxn modelId="{D6E7D081-E22F-49B7-9969-C41D5E8F8E64}" type="presParOf" srcId="{C575AECD-B533-482F-840A-330E2C8E8516}" destId="{CA80E88F-D060-42A9-95E8-EF030637C040}" srcOrd="1" destOrd="0" presId="urn:microsoft.com/office/officeart/2005/8/layout/hList1"/>
    <dgm:cxn modelId="{9110C172-2BD7-4B49-A344-48DD0288CAFD}" type="presParOf" srcId="{4E456FD9-C165-4FB0-85B5-79A761F5D134}" destId="{44B2F914-8D94-45A8-A84F-48FCF42861B7}" srcOrd="1" destOrd="0" presId="urn:microsoft.com/office/officeart/2005/8/layout/hList1"/>
    <dgm:cxn modelId="{0E982CFC-86AD-4867-A345-DD52E973B85E}" type="presParOf" srcId="{4E456FD9-C165-4FB0-85B5-79A761F5D134}" destId="{64EB01F5-8399-44F4-A088-3628CC595F66}" srcOrd="2" destOrd="0" presId="urn:microsoft.com/office/officeart/2005/8/layout/hList1"/>
    <dgm:cxn modelId="{AE0F6CF7-EFED-4324-B138-C87E2A7BE3CF}" type="presParOf" srcId="{64EB01F5-8399-44F4-A088-3628CC595F66}" destId="{BE8EACAC-1542-40FD-B7E5-FE7EF416D989}" srcOrd="0" destOrd="0" presId="urn:microsoft.com/office/officeart/2005/8/layout/hList1"/>
    <dgm:cxn modelId="{00956DE7-45E6-4DDE-B966-8FACBD46A9CF}" type="presParOf" srcId="{64EB01F5-8399-44F4-A088-3628CC595F66}" destId="{D827378B-3818-4C66-89F7-1B7EAE4E31BA}" srcOrd="1" destOrd="0" presId="urn:microsoft.com/office/officeart/2005/8/layout/hList1"/>
    <dgm:cxn modelId="{4DB18153-34D4-4AAF-95B7-5B63184795A2}" type="presParOf" srcId="{4E456FD9-C165-4FB0-85B5-79A761F5D134}" destId="{79048ECE-A853-4AB4-97FE-10E16535DC21}" srcOrd="3" destOrd="0" presId="urn:microsoft.com/office/officeart/2005/8/layout/hList1"/>
    <dgm:cxn modelId="{3D80F190-AB73-427C-A52B-2406EA9EE959}" type="presParOf" srcId="{4E456FD9-C165-4FB0-85B5-79A761F5D134}" destId="{0E004418-E3A8-42E7-81CE-89ADC80268AB}" srcOrd="4" destOrd="0" presId="urn:microsoft.com/office/officeart/2005/8/layout/hList1"/>
    <dgm:cxn modelId="{260EF15D-CF08-4833-AECA-91BA0304FE84}" type="presParOf" srcId="{0E004418-E3A8-42E7-81CE-89ADC80268AB}" destId="{422D1AC7-0C5C-4997-B6EF-A1610AD13C82}" srcOrd="0" destOrd="0" presId="urn:microsoft.com/office/officeart/2005/8/layout/hList1"/>
    <dgm:cxn modelId="{A33551A1-62A6-4654-96A8-B0C7727ADE92}" type="presParOf" srcId="{0E004418-E3A8-42E7-81CE-89ADC80268AB}" destId="{ED2DA815-62F6-4038-843D-57350EE79A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3C708-F542-4B3F-89F9-22C8AE6529C8}">
      <dsp:nvSpPr>
        <dsp:cNvPr id="0" name=""/>
        <dsp:cNvSpPr/>
      </dsp:nvSpPr>
      <dsp:spPr>
        <a:xfrm>
          <a:off x="921183" y="995070"/>
          <a:ext cx="3366364" cy="116909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493FE-EA20-4E07-BF47-C47CAD8774F0}">
      <dsp:nvSpPr>
        <dsp:cNvPr id="0" name=""/>
        <dsp:cNvSpPr/>
      </dsp:nvSpPr>
      <dsp:spPr>
        <a:xfrm>
          <a:off x="2283386" y="3857784"/>
          <a:ext cx="652396" cy="417533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F3320-5104-49C3-9B5E-10C84F5E4110}">
      <dsp:nvSpPr>
        <dsp:cNvPr id="0" name=""/>
        <dsp:cNvSpPr/>
      </dsp:nvSpPr>
      <dsp:spPr>
        <a:xfrm>
          <a:off x="1043834" y="4191811"/>
          <a:ext cx="3131502" cy="782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Invent &amp; Simplify</a:t>
          </a:r>
          <a:endParaRPr lang="en-US" sz="2800" kern="1200" dirty="0"/>
        </a:p>
      </dsp:txBody>
      <dsp:txXfrm>
        <a:off x="1043834" y="4191811"/>
        <a:ext cx="3131502" cy="782875"/>
      </dsp:txXfrm>
    </dsp:sp>
    <dsp:sp modelId="{58973051-22B2-4938-B206-5C05D72C7A15}">
      <dsp:nvSpPr>
        <dsp:cNvPr id="0" name=""/>
        <dsp:cNvSpPr/>
      </dsp:nvSpPr>
      <dsp:spPr>
        <a:xfrm>
          <a:off x="2145078" y="2254455"/>
          <a:ext cx="1174313" cy="11743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Input Team C</a:t>
          </a:r>
          <a:endParaRPr lang="en-US" sz="1900" kern="1200" dirty="0"/>
        </a:p>
      </dsp:txBody>
      <dsp:txXfrm>
        <a:off x="2317052" y="2426429"/>
        <a:ext cx="830365" cy="830365"/>
      </dsp:txXfrm>
    </dsp:sp>
    <dsp:sp modelId="{A7CA0350-B2CE-424B-AC2B-6B539882CA16}">
      <dsp:nvSpPr>
        <dsp:cNvPr id="0" name=""/>
        <dsp:cNvSpPr/>
      </dsp:nvSpPr>
      <dsp:spPr>
        <a:xfrm>
          <a:off x="1304792" y="1373459"/>
          <a:ext cx="1174313" cy="11743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Input Team B</a:t>
          </a:r>
          <a:endParaRPr lang="en-US" sz="1900" kern="1200" dirty="0"/>
        </a:p>
      </dsp:txBody>
      <dsp:txXfrm>
        <a:off x="1476766" y="1545433"/>
        <a:ext cx="830365" cy="830365"/>
      </dsp:txXfrm>
    </dsp:sp>
    <dsp:sp modelId="{136694F1-681B-456C-BF5A-75C4FB4C7149}">
      <dsp:nvSpPr>
        <dsp:cNvPr id="0" name=""/>
        <dsp:cNvSpPr/>
      </dsp:nvSpPr>
      <dsp:spPr>
        <a:xfrm>
          <a:off x="2505201" y="1089537"/>
          <a:ext cx="1174313" cy="11743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Input Team A</a:t>
          </a:r>
          <a:endParaRPr lang="en-US" sz="1900" kern="1200" dirty="0"/>
        </a:p>
      </dsp:txBody>
      <dsp:txXfrm>
        <a:off x="2677175" y="1261511"/>
        <a:ext cx="830365" cy="830365"/>
      </dsp:txXfrm>
    </dsp:sp>
    <dsp:sp modelId="{39DDFB5B-7253-4420-BA68-FEB8162F35BA}">
      <dsp:nvSpPr>
        <dsp:cNvPr id="0" name=""/>
        <dsp:cNvSpPr/>
      </dsp:nvSpPr>
      <dsp:spPr>
        <a:xfrm>
          <a:off x="782875" y="851542"/>
          <a:ext cx="3653419" cy="292273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07400-A465-4DCE-8357-BE1A15A0C342}">
      <dsp:nvSpPr>
        <dsp:cNvPr id="0" name=""/>
        <dsp:cNvSpPr/>
      </dsp:nvSpPr>
      <dsp:spPr>
        <a:xfrm>
          <a:off x="1643904" y="484134"/>
          <a:ext cx="1528666" cy="993633"/>
        </a:xfrm>
        <a:prstGeom prst="roundRect">
          <a:avLst/>
        </a:prstGeom>
        <a:gradFill rotWithShape="1">
          <a:gsLst>
            <a:gs pos="0">
              <a:schemeClr val="accent1">
                <a:tint val="80000"/>
                <a:satMod val="107000"/>
                <a:lumMod val="103000"/>
              </a:schemeClr>
            </a:gs>
            <a:gs pos="100000">
              <a:schemeClr val="accent1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800" kern="1200" dirty="0"/>
        </a:p>
      </dsp:txBody>
      <dsp:txXfrm>
        <a:off x="1692409" y="532639"/>
        <a:ext cx="1431656" cy="896623"/>
      </dsp:txXfrm>
    </dsp:sp>
    <dsp:sp modelId="{3F78ECC3-51C7-4F64-A78E-4A34160AD7BD}">
      <dsp:nvSpPr>
        <dsp:cNvPr id="0" name=""/>
        <dsp:cNvSpPr/>
      </dsp:nvSpPr>
      <dsp:spPr>
        <a:xfrm>
          <a:off x="765050" y="980950"/>
          <a:ext cx="3286373" cy="3286373"/>
        </a:xfrm>
        <a:custGeom>
          <a:avLst/>
          <a:gdLst/>
          <a:ahLst/>
          <a:cxnLst/>
          <a:rect l="0" t="0" r="0" b="0"/>
          <a:pathLst>
            <a:path>
              <a:moveTo>
                <a:pt x="2619014" y="321134"/>
              </a:moveTo>
              <a:arcTo wR="1643186" hR="1643186" stAng="18385897" swAng="16354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6208B-FEC6-49F9-98E9-295E1B05A86D}">
      <dsp:nvSpPr>
        <dsp:cNvPr id="0" name=""/>
        <dsp:cNvSpPr/>
      </dsp:nvSpPr>
      <dsp:spPr>
        <a:xfrm>
          <a:off x="3287091" y="2127320"/>
          <a:ext cx="1528666" cy="993633"/>
        </a:xfrm>
        <a:prstGeom prst="roundRect">
          <a:avLst/>
        </a:prstGeom>
        <a:gradFill rotWithShape="1">
          <a:gsLst>
            <a:gs pos="0">
              <a:schemeClr val="accent5">
                <a:tint val="80000"/>
                <a:satMod val="107000"/>
                <a:lumMod val="103000"/>
              </a:schemeClr>
            </a:gs>
            <a:gs pos="100000">
              <a:schemeClr val="accent5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Conversation Loops</a:t>
          </a:r>
          <a:endParaRPr lang="en-US" sz="1800" kern="1200" dirty="0"/>
        </a:p>
      </dsp:txBody>
      <dsp:txXfrm>
        <a:off x="3335596" y="2175825"/>
        <a:ext cx="1431656" cy="896623"/>
      </dsp:txXfrm>
    </dsp:sp>
    <dsp:sp modelId="{B7FF27E5-CDD4-4505-BE4A-3F32CAE3FCDD}">
      <dsp:nvSpPr>
        <dsp:cNvPr id="0" name=""/>
        <dsp:cNvSpPr/>
      </dsp:nvSpPr>
      <dsp:spPr>
        <a:xfrm>
          <a:off x="765050" y="980950"/>
          <a:ext cx="3286373" cy="3286373"/>
        </a:xfrm>
        <a:custGeom>
          <a:avLst/>
          <a:gdLst/>
          <a:ahLst/>
          <a:cxnLst/>
          <a:rect l="0" t="0" r="0" b="0"/>
          <a:pathLst>
            <a:path>
              <a:moveTo>
                <a:pt x="3116151" y="2371499"/>
              </a:moveTo>
              <a:arcTo wR="1643186" hR="1643186" stAng="1578616" swAng="16354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1E11C-E671-4F51-A8BA-B126BAAD35C8}">
      <dsp:nvSpPr>
        <dsp:cNvPr id="0" name=""/>
        <dsp:cNvSpPr/>
      </dsp:nvSpPr>
      <dsp:spPr>
        <a:xfrm>
          <a:off x="1643904" y="3770507"/>
          <a:ext cx="1528666" cy="993633"/>
        </a:xfrm>
        <a:prstGeom prst="roundRect">
          <a:avLst/>
        </a:prstGeom>
        <a:gradFill rotWithShape="1">
          <a:gsLst>
            <a:gs pos="0">
              <a:schemeClr val="accent3">
                <a:tint val="80000"/>
                <a:satMod val="107000"/>
                <a:lumMod val="103000"/>
              </a:schemeClr>
            </a:gs>
            <a:gs pos="100000">
              <a:schemeClr val="accent3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Sum-up &amp; Feedback</a:t>
          </a:r>
          <a:endParaRPr lang="en-US" sz="1800" kern="1200" dirty="0"/>
        </a:p>
      </dsp:txBody>
      <dsp:txXfrm>
        <a:off x="1692409" y="3819012"/>
        <a:ext cx="1431656" cy="896623"/>
      </dsp:txXfrm>
    </dsp:sp>
    <dsp:sp modelId="{612AE228-92A4-4F3E-8A11-371177B85A60}">
      <dsp:nvSpPr>
        <dsp:cNvPr id="0" name=""/>
        <dsp:cNvSpPr/>
      </dsp:nvSpPr>
      <dsp:spPr>
        <a:xfrm>
          <a:off x="765050" y="980950"/>
          <a:ext cx="3286373" cy="3286373"/>
        </a:xfrm>
        <a:custGeom>
          <a:avLst/>
          <a:gdLst/>
          <a:ahLst/>
          <a:cxnLst/>
          <a:rect l="0" t="0" r="0" b="0"/>
          <a:pathLst>
            <a:path>
              <a:moveTo>
                <a:pt x="667358" y="2965239"/>
              </a:moveTo>
              <a:arcTo wR="1643186" hR="1643186" stAng="7585897" swAng="16354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49B7C-61A6-46D3-BC90-C61DFA9104DA}">
      <dsp:nvSpPr>
        <dsp:cNvPr id="0" name=""/>
        <dsp:cNvSpPr/>
      </dsp:nvSpPr>
      <dsp:spPr>
        <a:xfrm>
          <a:off x="717" y="2127320"/>
          <a:ext cx="1528666" cy="993633"/>
        </a:xfrm>
        <a:prstGeom prst="roundRect">
          <a:avLst/>
        </a:prstGeom>
        <a:gradFill rotWithShape="1">
          <a:gsLst>
            <a:gs pos="0">
              <a:schemeClr val="accent4">
                <a:tint val="80000"/>
                <a:satMod val="107000"/>
                <a:lumMod val="103000"/>
              </a:schemeClr>
            </a:gs>
            <a:gs pos="100000">
              <a:schemeClr val="accent4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Evaluation &amp; Follow-up</a:t>
          </a:r>
          <a:endParaRPr lang="en-US" sz="1800" kern="1200" dirty="0"/>
        </a:p>
      </dsp:txBody>
      <dsp:txXfrm>
        <a:off x="49222" y="2175825"/>
        <a:ext cx="1431656" cy="896623"/>
      </dsp:txXfrm>
    </dsp:sp>
    <dsp:sp modelId="{D0E2A110-B33B-4139-A052-1A9E2A74B452}">
      <dsp:nvSpPr>
        <dsp:cNvPr id="0" name=""/>
        <dsp:cNvSpPr/>
      </dsp:nvSpPr>
      <dsp:spPr>
        <a:xfrm>
          <a:off x="765050" y="980950"/>
          <a:ext cx="3286373" cy="3286373"/>
        </a:xfrm>
        <a:custGeom>
          <a:avLst/>
          <a:gdLst/>
          <a:ahLst/>
          <a:cxnLst/>
          <a:rect l="0" t="0" r="0" b="0"/>
          <a:pathLst>
            <a:path>
              <a:moveTo>
                <a:pt x="170222" y="914874"/>
              </a:moveTo>
              <a:arcTo wR="1643186" hR="1643186" stAng="12378616" swAng="16354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E6C2F-3E10-41CB-ACDE-6D169ACACD0D}">
      <dsp:nvSpPr>
        <dsp:cNvPr id="0" name=""/>
        <dsp:cNvSpPr/>
      </dsp:nvSpPr>
      <dsp:spPr>
        <a:xfrm>
          <a:off x="1541272" y="2626"/>
          <a:ext cx="1733931" cy="1263378"/>
        </a:xfrm>
        <a:prstGeom prst="roundRect">
          <a:avLst/>
        </a:prstGeom>
        <a:gradFill rotWithShape="1">
          <a:gsLst>
            <a:gs pos="0">
              <a:schemeClr val="accent1">
                <a:tint val="80000"/>
                <a:satMod val="107000"/>
                <a:lumMod val="103000"/>
              </a:schemeClr>
            </a:gs>
            <a:gs pos="100000">
              <a:schemeClr val="accent1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Quip</a:t>
          </a:r>
          <a:endParaRPr lang="en-US" sz="1800" kern="1200" dirty="0"/>
        </a:p>
      </dsp:txBody>
      <dsp:txXfrm>
        <a:off x="1602945" y="64299"/>
        <a:ext cx="1610585" cy="1140032"/>
      </dsp:txXfrm>
    </dsp:sp>
    <dsp:sp modelId="{08D37C6B-906B-4DFC-860D-93BA23BEE3B5}">
      <dsp:nvSpPr>
        <dsp:cNvPr id="0" name=""/>
        <dsp:cNvSpPr/>
      </dsp:nvSpPr>
      <dsp:spPr>
        <a:xfrm>
          <a:off x="1541272" y="1329174"/>
          <a:ext cx="1733931" cy="1263378"/>
        </a:xfrm>
        <a:prstGeom prst="roundRect">
          <a:avLst/>
        </a:prstGeom>
        <a:gradFill rotWithShape="1">
          <a:gsLst>
            <a:gs pos="0">
              <a:schemeClr val="accent3">
                <a:tint val="80000"/>
                <a:satMod val="107000"/>
                <a:lumMod val="103000"/>
              </a:schemeClr>
            </a:gs>
            <a:gs pos="100000">
              <a:schemeClr val="accent3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Amazon Chime</a:t>
          </a:r>
          <a:endParaRPr lang="en-US" sz="1800" kern="1200" dirty="0"/>
        </a:p>
      </dsp:txBody>
      <dsp:txXfrm>
        <a:off x="1602945" y="1390847"/>
        <a:ext cx="1610585" cy="1140032"/>
      </dsp:txXfrm>
    </dsp:sp>
    <dsp:sp modelId="{92CBA337-1B66-4DDC-840F-750260588D07}">
      <dsp:nvSpPr>
        <dsp:cNvPr id="0" name=""/>
        <dsp:cNvSpPr/>
      </dsp:nvSpPr>
      <dsp:spPr>
        <a:xfrm>
          <a:off x="1541272" y="2655721"/>
          <a:ext cx="1733931" cy="1263378"/>
        </a:xfrm>
        <a:prstGeom prst="roundRect">
          <a:avLst/>
        </a:prstGeom>
        <a:gradFill rotWithShape="1">
          <a:gsLst>
            <a:gs pos="0">
              <a:schemeClr val="accent4">
                <a:tint val="80000"/>
                <a:satMod val="107000"/>
                <a:lumMod val="103000"/>
              </a:schemeClr>
            </a:gs>
            <a:gs pos="100000">
              <a:schemeClr val="accent4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Simple Retrospectives</a:t>
          </a:r>
          <a:endParaRPr lang="en-US" sz="1800" kern="1200" dirty="0"/>
        </a:p>
      </dsp:txBody>
      <dsp:txXfrm>
        <a:off x="1602945" y="2717394"/>
        <a:ext cx="1610585" cy="1140032"/>
      </dsp:txXfrm>
    </dsp:sp>
    <dsp:sp modelId="{008FB691-13BC-4080-9DC1-801C2B31D8B3}">
      <dsp:nvSpPr>
        <dsp:cNvPr id="0" name=""/>
        <dsp:cNvSpPr/>
      </dsp:nvSpPr>
      <dsp:spPr>
        <a:xfrm>
          <a:off x="1541272" y="3982269"/>
          <a:ext cx="1733931" cy="1263378"/>
        </a:xfrm>
        <a:prstGeom prst="roundRect">
          <a:avLst/>
        </a:prstGeom>
        <a:gradFill rotWithShape="1">
          <a:gsLst>
            <a:gs pos="0">
              <a:schemeClr val="accent5">
                <a:tint val="80000"/>
                <a:satMod val="107000"/>
                <a:lumMod val="103000"/>
              </a:schemeClr>
            </a:gs>
            <a:gs pos="100000">
              <a:schemeClr val="accent5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Trawler</a:t>
          </a:r>
          <a:endParaRPr lang="en-US" sz="1800" kern="1200" dirty="0"/>
        </a:p>
      </dsp:txBody>
      <dsp:txXfrm>
        <a:off x="1602945" y="4043942"/>
        <a:ext cx="1610585" cy="11400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1DAD3-CFCA-461F-A087-5E407CC7A489}">
      <dsp:nvSpPr>
        <dsp:cNvPr id="0" name=""/>
        <dsp:cNvSpPr/>
      </dsp:nvSpPr>
      <dsp:spPr>
        <a:xfrm>
          <a:off x="2167127" y="2383535"/>
          <a:ext cx="2648712" cy="2648712"/>
        </a:xfrm>
        <a:prstGeom prst="gear9">
          <a:avLst/>
        </a:prstGeom>
        <a:gradFill rotWithShape="1">
          <a:gsLst>
            <a:gs pos="0">
              <a:schemeClr val="accent4">
                <a:tint val="80000"/>
                <a:satMod val="107000"/>
                <a:lumMod val="103000"/>
              </a:schemeClr>
            </a:gs>
            <a:gs pos="100000">
              <a:schemeClr val="accent4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Ringleader</a:t>
          </a:r>
          <a:endParaRPr lang="en-US" sz="2700" kern="1200" dirty="0"/>
        </a:p>
      </dsp:txBody>
      <dsp:txXfrm>
        <a:off x="2699636" y="3003983"/>
        <a:ext cx="1583694" cy="1361493"/>
      </dsp:txXfrm>
    </dsp:sp>
    <dsp:sp modelId="{3763C8CF-0AFE-4B34-8F9A-7D79B7A8A7CE}">
      <dsp:nvSpPr>
        <dsp:cNvPr id="0" name=""/>
        <dsp:cNvSpPr/>
      </dsp:nvSpPr>
      <dsp:spPr>
        <a:xfrm>
          <a:off x="626059" y="1757476"/>
          <a:ext cx="1926336" cy="1926336"/>
        </a:xfrm>
        <a:prstGeom prst="gear6">
          <a:avLst/>
        </a:prstGeom>
        <a:gradFill rotWithShape="1">
          <a:gsLst>
            <a:gs pos="0">
              <a:schemeClr val="accent1">
                <a:tint val="80000"/>
                <a:satMod val="107000"/>
                <a:lumMod val="103000"/>
              </a:schemeClr>
            </a:gs>
            <a:gs pos="100000">
              <a:schemeClr val="accent1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Timer</a:t>
          </a:r>
          <a:endParaRPr lang="en-US" sz="2700" kern="1200" dirty="0"/>
        </a:p>
      </dsp:txBody>
      <dsp:txXfrm>
        <a:off x="1111020" y="2245368"/>
        <a:ext cx="956414" cy="950552"/>
      </dsp:txXfrm>
    </dsp:sp>
    <dsp:sp modelId="{3E61E724-EB0E-430A-9B15-D0264F0F2839}">
      <dsp:nvSpPr>
        <dsp:cNvPr id="0" name=""/>
        <dsp:cNvSpPr/>
      </dsp:nvSpPr>
      <dsp:spPr>
        <a:xfrm rot="20700000">
          <a:off x="1705003" y="428501"/>
          <a:ext cx="1887416" cy="1887416"/>
        </a:xfrm>
        <a:prstGeom prst="gear6">
          <a:avLst/>
        </a:prstGeom>
        <a:gradFill rotWithShape="1">
          <a:gsLst>
            <a:gs pos="0">
              <a:schemeClr val="accent3">
                <a:tint val="80000"/>
                <a:satMod val="107000"/>
                <a:lumMod val="103000"/>
              </a:schemeClr>
            </a:gs>
            <a:gs pos="100000">
              <a:schemeClr val="accent3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Note taker</a:t>
          </a:r>
          <a:endParaRPr lang="en-US" sz="2700" kern="1200" dirty="0"/>
        </a:p>
      </dsp:txBody>
      <dsp:txXfrm rot="-20700000">
        <a:off x="2118969" y="842467"/>
        <a:ext cx="1059484" cy="1059484"/>
      </dsp:txXfrm>
    </dsp:sp>
    <dsp:sp modelId="{97744104-42D4-4BE0-9DA8-BB39E8DA3BFB}">
      <dsp:nvSpPr>
        <dsp:cNvPr id="0" name=""/>
        <dsp:cNvSpPr/>
      </dsp:nvSpPr>
      <dsp:spPr>
        <a:xfrm>
          <a:off x="1970341" y="1979925"/>
          <a:ext cx="3390351" cy="3390351"/>
        </a:xfrm>
        <a:prstGeom prst="circularArrow">
          <a:avLst>
            <a:gd name="adj1" fmla="val 4688"/>
            <a:gd name="adj2" fmla="val 299029"/>
            <a:gd name="adj3" fmla="val 2529244"/>
            <a:gd name="adj4" fmla="val 15833385"/>
            <a:gd name="adj5" fmla="val 5469"/>
          </a:avLst>
        </a:prstGeom>
        <a:gradFill rotWithShape="1">
          <a:gsLst>
            <a:gs pos="0">
              <a:schemeClr val="accent4">
                <a:tint val="80000"/>
                <a:satMod val="107000"/>
                <a:lumMod val="103000"/>
              </a:schemeClr>
            </a:gs>
            <a:gs pos="100000">
              <a:schemeClr val="accent4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684B7CF4-D77B-4096-A876-109C80174EB8}">
      <dsp:nvSpPr>
        <dsp:cNvPr id="0" name=""/>
        <dsp:cNvSpPr/>
      </dsp:nvSpPr>
      <dsp:spPr>
        <a:xfrm>
          <a:off x="284908" y="1328584"/>
          <a:ext cx="2463302" cy="24633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1">
          <a:gsLst>
            <a:gs pos="0">
              <a:schemeClr val="accent1">
                <a:tint val="80000"/>
                <a:satMod val="107000"/>
                <a:lumMod val="103000"/>
              </a:schemeClr>
            </a:gs>
            <a:gs pos="100000">
              <a:schemeClr val="accent1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E19F097-4064-423B-901D-FCC0C18CECA6}">
      <dsp:nvSpPr>
        <dsp:cNvPr id="0" name=""/>
        <dsp:cNvSpPr/>
      </dsp:nvSpPr>
      <dsp:spPr>
        <a:xfrm>
          <a:off x="1268425" y="12419"/>
          <a:ext cx="2655935" cy="265593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1">
          <a:gsLst>
            <a:gs pos="0">
              <a:schemeClr val="accent3">
                <a:tint val="80000"/>
                <a:satMod val="107000"/>
                <a:lumMod val="103000"/>
              </a:schemeClr>
            </a:gs>
            <a:gs pos="100000">
              <a:schemeClr val="accent3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00A70-8CB6-413E-9DA1-3AA749624D05}">
      <dsp:nvSpPr>
        <dsp:cNvPr id="0" name=""/>
        <dsp:cNvSpPr/>
      </dsp:nvSpPr>
      <dsp:spPr>
        <a:xfrm>
          <a:off x="489594" y="541012"/>
          <a:ext cx="4045839" cy="4045839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Insights to act on (opportunities)</a:t>
          </a:r>
          <a:endParaRPr lang="en-US" sz="1700" kern="1200" dirty="0"/>
        </a:p>
      </dsp:txBody>
      <dsp:txXfrm>
        <a:off x="2689278" y="1287565"/>
        <a:ext cx="1372695" cy="1348613"/>
      </dsp:txXfrm>
    </dsp:sp>
    <dsp:sp modelId="{FC0AB803-F4B1-41BD-A374-26FB65274EBD}">
      <dsp:nvSpPr>
        <dsp:cNvPr id="0" name=""/>
        <dsp:cNvSpPr/>
      </dsp:nvSpPr>
      <dsp:spPr>
        <a:xfrm>
          <a:off x="281041" y="661423"/>
          <a:ext cx="4045839" cy="4045839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Insights to acknowledge (pain points)</a:t>
          </a:r>
          <a:endParaRPr lang="en-US" sz="1700" kern="1200" dirty="0"/>
        </a:p>
      </dsp:txBody>
      <dsp:txXfrm>
        <a:off x="1388830" y="3214155"/>
        <a:ext cx="1830260" cy="1252283"/>
      </dsp:txXfrm>
    </dsp:sp>
    <dsp:sp modelId="{C5980688-1D90-4C21-9A03-F017301917F7}">
      <dsp:nvSpPr>
        <dsp:cNvPr id="0" name=""/>
        <dsp:cNvSpPr/>
      </dsp:nvSpPr>
      <dsp:spPr>
        <a:xfrm>
          <a:off x="281041" y="661423"/>
          <a:ext cx="4045839" cy="4045839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Insights to communicate (best practices)</a:t>
          </a:r>
          <a:endParaRPr lang="en-US" sz="1700" kern="1200" dirty="0"/>
        </a:p>
      </dsp:txBody>
      <dsp:txXfrm>
        <a:off x="714524" y="1456142"/>
        <a:ext cx="1372695" cy="13486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66D6A-82A2-4610-9A84-3D95E598E832}">
      <dsp:nvSpPr>
        <dsp:cNvPr id="0" name=""/>
        <dsp:cNvSpPr/>
      </dsp:nvSpPr>
      <dsp:spPr>
        <a:xfrm>
          <a:off x="2415" y="3832"/>
          <a:ext cx="2355577" cy="942230"/>
        </a:xfrm>
        <a:prstGeom prst="rect">
          <a:avLst/>
        </a:prstGeom>
        <a:gradFill rotWithShape="1">
          <a:gsLst>
            <a:gs pos="0">
              <a:schemeClr val="accent2">
                <a:tint val="80000"/>
                <a:satMod val="107000"/>
                <a:lumMod val="103000"/>
              </a:schemeClr>
            </a:gs>
            <a:gs pos="100000">
              <a:schemeClr val="accent2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Participant Data</a:t>
          </a:r>
          <a:endParaRPr lang="en-US" sz="2000" kern="1200" dirty="0"/>
        </a:p>
      </dsp:txBody>
      <dsp:txXfrm>
        <a:off x="2415" y="3832"/>
        <a:ext cx="2355577" cy="942230"/>
      </dsp:txXfrm>
    </dsp:sp>
    <dsp:sp modelId="{CA80E88F-D060-42A9-95E8-EF030637C040}">
      <dsp:nvSpPr>
        <dsp:cNvPr id="0" name=""/>
        <dsp:cNvSpPr/>
      </dsp:nvSpPr>
      <dsp:spPr>
        <a:xfrm>
          <a:off x="2415" y="946062"/>
          <a:ext cx="2355577" cy="2152080"/>
        </a:xfrm>
        <a:prstGeom prst="rect">
          <a:avLst/>
        </a:prstGeom>
        <a:gradFill rotWithShape="1">
          <a:gsLst>
            <a:gs pos="0">
              <a:schemeClr val="accent2">
                <a:tint val="80000"/>
                <a:satMod val="107000"/>
                <a:lumMod val="103000"/>
              </a:schemeClr>
            </a:gs>
            <a:gs pos="100000">
              <a:schemeClr val="accent2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Cross-vertical representation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Indication of program </a:t>
          </a:r>
          <a:r>
            <a:rPr lang="en-US" sz="2000" kern="1200" dirty="0" smtClean="0"/>
            <a:t>adoption</a:t>
          </a:r>
          <a:endParaRPr lang="en-US" sz="2000" kern="1200" dirty="0"/>
        </a:p>
      </dsp:txBody>
      <dsp:txXfrm>
        <a:off x="2415" y="946062"/>
        <a:ext cx="2355577" cy="2152080"/>
      </dsp:txXfrm>
    </dsp:sp>
    <dsp:sp modelId="{BE8EACAC-1542-40FD-B7E5-FE7EF416D989}">
      <dsp:nvSpPr>
        <dsp:cNvPr id="0" name=""/>
        <dsp:cNvSpPr/>
      </dsp:nvSpPr>
      <dsp:spPr>
        <a:xfrm>
          <a:off x="2687773" y="3832"/>
          <a:ext cx="2355577" cy="942230"/>
        </a:xfrm>
        <a:prstGeom prst="rect">
          <a:avLst/>
        </a:prstGeom>
        <a:gradFill rotWithShape="1">
          <a:gsLst>
            <a:gs pos="0">
              <a:schemeClr val="accent3">
                <a:tint val="80000"/>
                <a:satMod val="107000"/>
                <a:lumMod val="103000"/>
              </a:schemeClr>
            </a:gs>
            <a:gs pos="100000">
              <a:schemeClr val="accent3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Satisfaction Data</a:t>
          </a:r>
          <a:endParaRPr lang="en-US" sz="2000" kern="1200" dirty="0"/>
        </a:p>
      </dsp:txBody>
      <dsp:txXfrm>
        <a:off x="2687773" y="3832"/>
        <a:ext cx="2355577" cy="942230"/>
      </dsp:txXfrm>
    </dsp:sp>
    <dsp:sp modelId="{D827378B-3818-4C66-89F7-1B7EAE4E31BA}">
      <dsp:nvSpPr>
        <dsp:cNvPr id="0" name=""/>
        <dsp:cNvSpPr/>
      </dsp:nvSpPr>
      <dsp:spPr>
        <a:xfrm>
          <a:off x="2687773" y="946062"/>
          <a:ext cx="2355577" cy="2152080"/>
        </a:xfrm>
        <a:prstGeom prst="rect">
          <a:avLst/>
        </a:prstGeom>
        <a:gradFill rotWithShape="1">
          <a:gsLst>
            <a:gs pos="0">
              <a:schemeClr val="accent3">
                <a:tint val="80000"/>
                <a:satMod val="107000"/>
                <a:lumMod val="103000"/>
              </a:schemeClr>
            </a:gs>
            <a:gs pos="100000">
              <a:schemeClr val="accent3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headEnd type="none" w="med" len="med"/>
          <a:tailEnd type="none" w="med" len="me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Quality rating per valuable/overall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Indication of program </a:t>
          </a:r>
          <a:r>
            <a:rPr lang="en-US" sz="2000" kern="1200" dirty="0" smtClean="0"/>
            <a:t>quality</a:t>
          </a:r>
          <a:endParaRPr lang="en-US" sz="2000" kern="1200" dirty="0"/>
        </a:p>
      </dsp:txBody>
      <dsp:txXfrm>
        <a:off x="2687773" y="946062"/>
        <a:ext cx="2355577" cy="2152080"/>
      </dsp:txXfrm>
    </dsp:sp>
    <dsp:sp modelId="{422D1AC7-0C5C-4997-B6EF-A1610AD13C82}">
      <dsp:nvSpPr>
        <dsp:cNvPr id="0" name=""/>
        <dsp:cNvSpPr/>
      </dsp:nvSpPr>
      <dsp:spPr>
        <a:xfrm>
          <a:off x="5373131" y="3832"/>
          <a:ext cx="2355577" cy="942230"/>
        </a:xfrm>
        <a:prstGeom prst="rect">
          <a:avLst/>
        </a:prstGeom>
        <a:gradFill rotWithShape="1">
          <a:gsLst>
            <a:gs pos="0">
              <a:schemeClr val="accent1">
                <a:tint val="80000"/>
                <a:satMod val="107000"/>
                <a:lumMod val="103000"/>
              </a:schemeClr>
            </a:gs>
            <a:gs pos="100000">
              <a:schemeClr val="accent1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Insights Data</a:t>
          </a:r>
          <a:endParaRPr lang="en-US" sz="2000" kern="1200" dirty="0"/>
        </a:p>
      </dsp:txBody>
      <dsp:txXfrm>
        <a:off x="5373131" y="3832"/>
        <a:ext cx="2355577" cy="942230"/>
      </dsp:txXfrm>
    </dsp:sp>
    <dsp:sp modelId="{ED2DA815-62F6-4038-843D-57350EE79A4A}">
      <dsp:nvSpPr>
        <dsp:cNvPr id="0" name=""/>
        <dsp:cNvSpPr/>
      </dsp:nvSpPr>
      <dsp:spPr>
        <a:xfrm>
          <a:off x="5373131" y="946062"/>
          <a:ext cx="2355577" cy="2152080"/>
        </a:xfrm>
        <a:prstGeom prst="rect">
          <a:avLst/>
        </a:prstGeom>
        <a:gradFill rotWithShape="1">
          <a:gsLst>
            <a:gs pos="0">
              <a:schemeClr val="accent1">
                <a:tint val="80000"/>
                <a:satMod val="107000"/>
                <a:lumMod val="103000"/>
              </a:schemeClr>
            </a:gs>
            <a:gs pos="100000">
              <a:schemeClr val="accent1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headEnd type="none" w="med" len="med"/>
          <a:tailEnd type="none" w="med" len="me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Output (# </a:t>
          </a:r>
          <a:r>
            <a:rPr lang="en-US" sz="2000" kern="1200" dirty="0" smtClean="0"/>
            <a:t>of actionable </a:t>
          </a:r>
          <a:r>
            <a:rPr lang="en-US" sz="2000" kern="1200" dirty="0" smtClean="0"/>
            <a:t>insights)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Indication of program </a:t>
          </a:r>
          <a:r>
            <a:rPr lang="en-US" sz="2000" kern="1200" dirty="0" smtClean="0"/>
            <a:t>relevance</a:t>
          </a:r>
          <a:endParaRPr lang="en-US" sz="2000" kern="1200" dirty="0"/>
        </a:p>
      </dsp:txBody>
      <dsp:txXfrm>
        <a:off x="5373131" y="946062"/>
        <a:ext cx="2355577" cy="215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47BFE-7396-4E44-B5BD-EA2605785B2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9E091-3DE3-4D59-9715-8DABC6DD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2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Conversation Café series consists of quarterly cross-vertical working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sessions, initiated in Q3 2020. They are all virtual,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present an (optional) opportunity for CS content stakeholders to connect and discuss a work-related focus topic in depth.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E091-3DE3-4D59-9715-8DABC6DDBC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8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purpose is:</a:t>
            </a:r>
          </a:p>
          <a:p>
            <a:r>
              <a:rPr lang="en-US" dirty="0" smtClean="0"/>
              <a:t>- Connect across verticals: build trust, increase familiarity, reduce friction</a:t>
            </a:r>
          </a:p>
          <a:p>
            <a:pPr marL="0" indent="0">
              <a:buFontTx/>
              <a:buNone/>
            </a:pPr>
            <a:r>
              <a:rPr lang="en-US" dirty="0" smtClean="0"/>
              <a:t>- Identify divergences: come to a shared understanding of the content space</a:t>
            </a:r>
            <a:r>
              <a:rPr lang="en-US" baseline="0" dirty="0" smtClean="0"/>
              <a:t> and </a:t>
            </a:r>
            <a:r>
              <a:rPr lang="en-US" dirty="0" smtClean="0"/>
              <a:t>simplify content management processes </a:t>
            </a:r>
          </a:p>
          <a:p>
            <a:pPr marL="0" indent="0">
              <a:buFontTx/>
              <a:buNone/>
            </a:pP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Promote best practices: encourage cross-pollination of working concepts </a:t>
            </a:r>
          </a:p>
          <a:p>
            <a:r>
              <a:rPr lang="en-US" dirty="0" smtClean="0"/>
              <a:t>- Uncover pain points: identify reoccurring, complex, and oftentimes shared challenges</a:t>
            </a:r>
          </a:p>
          <a:p>
            <a:r>
              <a:rPr lang="en-US" dirty="0" smtClean="0"/>
              <a:t>- Brainstorm solutions: jointly generate new ideas to simplify, unblock and evolve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E091-3DE3-4D59-9715-8DABC6DDBC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3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E091-3DE3-4D59-9715-8DABC6DDBC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2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Conversation </a:t>
            </a:r>
            <a:r>
              <a:rPr lang="en-US" dirty="0"/>
              <a:t>Café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 (actions)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662976"/>
              </p:ext>
            </p:extLst>
          </p:nvPr>
        </p:nvGraphicFramePr>
        <p:xfrm>
          <a:off x="6735763" y="804863"/>
          <a:ext cx="4816475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672" y="3549918"/>
            <a:ext cx="4486656" cy="2194036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Categorize by type</a:t>
            </a:r>
          </a:p>
          <a:p>
            <a:pPr algn="l"/>
            <a:r>
              <a:rPr lang="en-US" sz="2000" dirty="0" smtClean="0"/>
              <a:t>Communicate best practices, acknowledge paint points, act on opportunities</a:t>
            </a:r>
          </a:p>
          <a:p>
            <a:pPr algn="l"/>
            <a:r>
              <a:rPr lang="en-US" sz="2000" b="1" dirty="0" smtClean="0"/>
              <a:t>Prioritize by # of votes</a:t>
            </a:r>
          </a:p>
          <a:p>
            <a:pPr algn="l"/>
            <a:r>
              <a:rPr lang="en-US" sz="2000" dirty="0" smtClean="0"/>
              <a:t>More votes = increased urgency</a:t>
            </a:r>
          </a:p>
        </p:txBody>
      </p:sp>
    </p:spTree>
    <p:extLst>
      <p:ext uri="{BB962C8B-B14F-4D97-AF65-F5344CB8AC3E}">
        <p14:creationId xmlns:p14="http://schemas.microsoft.com/office/powerpoint/2010/main" val="207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3" y="1610303"/>
            <a:ext cx="4816475" cy="3637394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04672" y="3543144"/>
            <a:ext cx="4437888" cy="2194036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Participant </a:t>
            </a:r>
            <a:r>
              <a:rPr lang="en-US" sz="2000" b="1" dirty="0" smtClean="0"/>
              <a:t>data: </a:t>
            </a:r>
            <a:r>
              <a:rPr lang="en-US" sz="2000" dirty="0" smtClean="0"/>
              <a:t>number of  teams/verticals/participants, percentage of increase/decrease </a:t>
            </a:r>
            <a:endParaRPr lang="en-US" sz="2000" dirty="0"/>
          </a:p>
          <a:p>
            <a:pPr algn="l"/>
            <a:r>
              <a:rPr lang="en-US" sz="2000" b="1" dirty="0"/>
              <a:t>Satisfaction </a:t>
            </a:r>
            <a:r>
              <a:rPr lang="en-US" sz="2000" b="1" dirty="0" smtClean="0"/>
              <a:t>data: </a:t>
            </a:r>
            <a:r>
              <a:rPr lang="en-US" sz="2000" dirty="0" smtClean="0"/>
              <a:t>Facilitation, structure, tools, topics, duration reoccurrence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325394"/>
              </p:ext>
            </p:extLst>
          </p:nvPr>
        </p:nvGraphicFramePr>
        <p:xfrm>
          <a:off x="2230438" y="2638425"/>
          <a:ext cx="7731125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35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3211740"/>
            <a:ext cx="7808791" cy="194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Thanks for listening!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Café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r="165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523" y="3549918"/>
            <a:ext cx="4494998" cy="219403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What? </a:t>
            </a:r>
            <a:r>
              <a:rPr lang="en-US" sz="2000" dirty="0" smtClean="0"/>
              <a:t>Quarterly, 60-min. sessions</a:t>
            </a:r>
          </a:p>
          <a:p>
            <a:pPr algn="l"/>
            <a:r>
              <a:rPr lang="en-US" sz="2000" b="1" dirty="0" smtClean="0"/>
              <a:t>When? </a:t>
            </a:r>
            <a:r>
              <a:rPr lang="en-US" sz="2000" dirty="0" smtClean="0"/>
              <a:t>Initiated Q3 2020, 2 events</a:t>
            </a:r>
          </a:p>
          <a:p>
            <a:pPr algn="l"/>
            <a:r>
              <a:rPr lang="en-US" sz="2000" b="1" dirty="0" smtClean="0"/>
              <a:t>Where? </a:t>
            </a:r>
            <a:r>
              <a:rPr lang="en-US" sz="2000" dirty="0" smtClean="0"/>
              <a:t>Virtual (for now)</a:t>
            </a:r>
          </a:p>
          <a:p>
            <a:pPr algn="l"/>
            <a:r>
              <a:rPr lang="en-US" sz="2000" b="1" dirty="0"/>
              <a:t>Who? </a:t>
            </a:r>
            <a:r>
              <a:rPr lang="en-US" sz="2000" dirty="0" smtClean="0"/>
              <a:t>Content</a:t>
            </a:r>
            <a:r>
              <a:rPr lang="en-US" sz="2000" b="1" dirty="0" smtClean="0"/>
              <a:t> </a:t>
            </a:r>
            <a:r>
              <a:rPr lang="en-US" sz="2000" dirty="0" smtClean="0"/>
              <a:t>&amp; </a:t>
            </a:r>
            <a:r>
              <a:rPr lang="en-US" sz="2000" dirty="0"/>
              <a:t>partner teams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520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465077"/>
              </p:ext>
            </p:extLst>
          </p:nvPr>
        </p:nvGraphicFramePr>
        <p:xfrm>
          <a:off x="6437736" y="636803"/>
          <a:ext cx="5219170" cy="582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672" y="3549918"/>
            <a:ext cx="4486656" cy="2194036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Connect across verticals</a:t>
            </a:r>
          </a:p>
          <a:p>
            <a:pPr algn="l"/>
            <a:r>
              <a:rPr lang="en-US" sz="2000" dirty="0"/>
              <a:t>Identify divergences </a:t>
            </a:r>
          </a:p>
          <a:p>
            <a:pPr algn="l"/>
            <a:r>
              <a:rPr lang="en-US" sz="2000" dirty="0" smtClean="0"/>
              <a:t>Promote best practices</a:t>
            </a:r>
          </a:p>
          <a:p>
            <a:pPr algn="l"/>
            <a:r>
              <a:rPr lang="en-US" sz="2000" dirty="0" smtClean="0"/>
              <a:t>Uncover </a:t>
            </a:r>
            <a:r>
              <a:rPr lang="en-US" sz="2000" dirty="0"/>
              <a:t>pain points </a:t>
            </a:r>
          </a:p>
          <a:p>
            <a:pPr algn="l"/>
            <a:r>
              <a:rPr lang="en-US" sz="2000" dirty="0"/>
              <a:t>Brainstorm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set-up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Flow, Schedule, Tools,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651285"/>
              </p:ext>
            </p:extLst>
          </p:nvPr>
        </p:nvGraphicFramePr>
        <p:xfrm>
          <a:off x="6735763" y="804863"/>
          <a:ext cx="4816475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672" y="3549918"/>
            <a:ext cx="4486656" cy="2194036"/>
          </a:xfrm>
        </p:spPr>
        <p:txBody>
          <a:bodyPr/>
          <a:lstStyle/>
          <a:p>
            <a:pPr algn="l"/>
            <a:r>
              <a:rPr lang="en-US" sz="2000" b="1" dirty="0" smtClean="0"/>
              <a:t>Phase 1</a:t>
            </a:r>
            <a:r>
              <a:rPr lang="en-US" sz="2000" dirty="0" smtClean="0"/>
              <a:t>: </a:t>
            </a:r>
            <a:r>
              <a:rPr lang="en-US" sz="2000" dirty="0"/>
              <a:t>I</a:t>
            </a:r>
            <a:r>
              <a:rPr lang="en-US" sz="2000" dirty="0" smtClean="0"/>
              <a:t>ntroduction of focus topic</a:t>
            </a:r>
            <a:endParaRPr lang="en-US" sz="2000" dirty="0"/>
          </a:p>
          <a:p>
            <a:pPr algn="l"/>
            <a:r>
              <a:rPr lang="en-US" sz="2000" b="1" dirty="0" smtClean="0"/>
              <a:t>Phase 2</a:t>
            </a:r>
            <a:r>
              <a:rPr lang="en-US" sz="2000" dirty="0" smtClean="0"/>
              <a:t>: Conversation loops (2-3)</a:t>
            </a:r>
            <a:endParaRPr lang="en-US" sz="2000" dirty="0"/>
          </a:p>
          <a:p>
            <a:pPr algn="l"/>
            <a:r>
              <a:rPr lang="en-US" sz="2000" b="1" dirty="0" smtClean="0"/>
              <a:t>Phase 3</a:t>
            </a:r>
            <a:r>
              <a:rPr lang="en-US" sz="2000" dirty="0" smtClean="0"/>
              <a:t>: Sum-up &amp; feedback</a:t>
            </a:r>
          </a:p>
          <a:p>
            <a:pPr algn="l"/>
            <a:r>
              <a:rPr lang="en-US" sz="2000" dirty="0" smtClean="0"/>
              <a:t>(</a:t>
            </a:r>
            <a:r>
              <a:rPr lang="en-US" sz="2000" b="1" dirty="0" smtClean="0"/>
              <a:t>Phase 4</a:t>
            </a:r>
            <a:r>
              <a:rPr lang="en-US" sz="2000" dirty="0" smtClean="0"/>
              <a:t>: Evaluation &amp; follow-up)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(60 min.)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5" b="11445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08523" y="3549918"/>
            <a:ext cx="4494998" cy="219403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Introduction</a:t>
            </a:r>
            <a:r>
              <a:rPr lang="en-US" sz="2000" dirty="0"/>
              <a:t>: 8:00-8:10 am </a:t>
            </a:r>
          </a:p>
          <a:p>
            <a:pPr algn="l"/>
            <a:r>
              <a:rPr lang="en-US" sz="2000" b="1" dirty="0"/>
              <a:t>Topic</a:t>
            </a:r>
            <a:r>
              <a:rPr lang="en-US" sz="2000" dirty="0"/>
              <a:t> </a:t>
            </a:r>
            <a:r>
              <a:rPr lang="en-US" sz="2000" b="1" dirty="0"/>
              <a:t>presentation</a:t>
            </a:r>
            <a:r>
              <a:rPr lang="en-US" sz="2000" dirty="0"/>
              <a:t>: 8:10-8:15 am </a:t>
            </a:r>
          </a:p>
          <a:p>
            <a:pPr algn="l"/>
            <a:r>
              <a:rPr lang="en-US" sz="2000" b="1" dirty="0"/>
              <a:t>1st </a:t>
            </a:r>
            <a:r>
              <a:rPr lang="en-US" sz="2000" b="1" dirty="0" smtClean="0"/>
              <a:t>Loop</a:t>
            </a:r>
            <a:r>
              <a:rPr lang="en-US" sz="2000" dirty="0" smtClean="0"/>
              <a:t>: </a:t>
            </a:r>
            <a:r>
              <a:rPr lang="en-US" sz="2000" dirty="0"/>
              <a:t>8:15-8:30 </a:t>
            </a:r>
            <a:r>
              <a:rPr lang="en-US" sz="2000" dirty="0" smtClean="0"/>
              <a:t>am</a:t>
            </a:r>
            <a:endParaRPr lang="en-US" sz="2000" dirty="0"/>
          </a:p>
          <a:p>
            <a:pPr algn="l"/>
            <a:r>
              <a:rPr lang="en-US" sz="2000" b="1" dirty="0"/>
              <a:t>2nd </a:t>
            </a:r>
            <a:r>
              <a:rPr lang="en-US" sz="2000" b="1" dirty="0" smtClean="0"/>
              <a:t>Loop</a:t>
            </a:r>
            <a:r>
              <a:rPr lang="en-US" sz="2000" dirty="0" smtClean="0"/>
              <a:t>: </a:t>
            </a:r>
            <a:r>
              <a:rPr lang="en-US" sz="2000" dirty="0"/>
              <a:t>8:30-8:45 am </a:t>
            </a:r>
          </a:p>
          <a:p>
            <a:pPr algn="l"/>
            <a:r>
              <a:rPr lang="en-US" sz="2000" b="1" dirty="0"/>
              <a:t>Sum-up &amp; Feedback</a:t>
            </a:r>
            <a:r>
              <a:rPr lang="en-US" sz="2000" dirty="0"/>
              <a:t>: 8:45-9:00 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(internal)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872517"/>
              </p:ext>
            </p:extLst>
          </p:nvPr>
        </p:nvGraphicFramePr>
        <p:xfrm>
          <a:off x="6735763" y="804863"/>
          <a:ext cx="4816475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672" y="3549918"/>
            <a:ext cx="4486656" cy="2194036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Quip: </a:t>
            </a:r>
            <a:r>
              <a:rPr lang="en-US" sz="2000" dirty="0" smtClean="0"/>
              <a:t>Agenda, Administration</a:t>
            </a:r>
          </a:p>
          <a:p>
            <a:pPr algn="l"/>
            <a:r>
              <a:rPr lang="en-US" sz="2000" b="1" dirty="0" smtClean="0"/>
              <a:t>Amazon Chime</a:t>
            </a:r>
            <a:r>
              <a:rPr lang="en-US" sz="2000" dirty="0" smtClean="0"/>
              <a:t>: Conversation loops </a:t>
            </a:r>
          </a:p>
          <a:p>
            <a:pPr algn="l"/>
            <a:r>
              <a:rPr lang="en-US" sz="2000" b="1" dirty="0" smtClean="0"/>
              <a:t>Simple Retrospectives</a:t>
            </a:r>
            <a:r>
              <a:rPr lang="en-US" sz="2000" dirty="0" smtClean="0"/>
              <a:t>: Sum-up</a:t>
            </a:r>
          </a:p>
          <a:p>
            <a:pPr algn="l"/>
            <a:r>
              <a:rPr lang="en-US" sz="2000" b="1" dirty="0" smtClean="0"/>
              <a:t>Trawler</a:t>
            </a:r>
            <a:r>
              <a:rPr lang="en-US" sz="2000" dirty="0" smtClean="0"/>
              <a:t>: Feedback survey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10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542678"/>
              </p:ext>
            </p:extLst>
          </p:nvPr>
        </p:nvGraphicFramePr>
        <p:xfrm>
          <a:off x="6736080" y="804672"/>
          <a:ext cx="4815840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04672" y="3549918"/>
            <a:ext cx="4486656" cy="2194036"/>
          </a:xfrm>
        </p:spPr>
        <p:txBody>
          <a:bodyPr/>
          <a:lstStyle/>
          <a:p>
            <a:pPr algn="l"/>
            <a:r>
              <a:rPr lang="en-US" sz="2000" b="1" dirty="0"/>
              <a:t>Ringleader</a:t>
            </a:r>
            <a:r>
              <a:rPr lang="en-US" sz="2000" dirty="0"/>
              <a:t>: C</a:t>
            </a:r>
            <a:r>
              <a:rPr lang="en-US" sz="2000" dirty="0" smtClean="0"/>
              <a:t>alls </a:t>
            </a:r>
            <a:r>
              <a:rPr lang="en-US" sz="2000" dirty="0"/>
              <a:t>an instant </a:t>
            </a:r>
            <a:r>
              <a:rPr lang="en-US" sz="2000" dirty="0" smtClean="0"/>
              <a:t>meeting; same for all loops</a:t>
            </a:r>
          </a:p>
          <a:p>
            <a:pPr algn="l"/>
            <a:r>
              <a:rPr lang="en-US" sz="2000" b="1" dirty="0" smtClean="0"/>
              <a:t>Timer</a:t>
            </a:r>
            <a:r>
              <a:rPr lang="en-US" sz="2000" dirty="0"/>
              <a:t>: K</a:t>
            </a:r>
            <a:r>
              <a:rPr lang="en-US" sz="2000" dirty="0" smtClean="0"/>
              <a:t>eeps </a:t>
            </a:r>
            <a:r>
              <a:rPr lang="en-US" sz="2000" dirty="0"/>
              <a:t>track of </a:t>
            </a:r>
            <a:r>
              <a:rPr lang="en-US" sz="2000" dirty="0" smtClean="0"/>
              <a:t>time, changes per loop</a:t>
            </a:r>
          </a:p>
          <a:p>
            <a:pPr algn="l"/>
            <a:r>
              <a:rPr lang="en-US" sz="2000" b="1" dirty="0" smtClean="0"/>
              <a:t>Note </a:t>
            </a:r>
            <a:r>
              <a:rPr lang="en-US" sz="2000" b="1" dirty="0"/>
              <a:t>taker</a:t>
            </a:r>
            <a:r>
              <a:rPr lang="en-US" sz="2000" dirty="0"/>
              <a:t>: Collects </a:t>
            </a:r>
            <a:r>
              <a:rPr lang="en-US" sz="2000" dirty="0" smtClean="0"/>
              <a:t>key insights, changes per loop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31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outcome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Insights, feedback,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7122</TotalTime>
  <Words>441</Words>
  <Application>Microsoft Office PowerPoint</Application>
  <PresentationFormat>Widescreen</PresentationFormat>
  <Paragraphs>86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Parcel</vt:lpstr>
      <vt:lpstr>Conversation Café</vt:lpstr>
      <vt:lpstr>Conversation Café</vt:lpstr>
      <vt:lpstr>Purpose</vt:lpstr>
      <vt:lpstr>The set-up</vt:lpstr>
      <vt:lpstr>Flow</vt:lpstr>
      <vt:lpstr>Schedule (60 min.)</vt:lpstr>
      <vt:lpstr>Tools (internal)</vt:lpstr>
      <vt:lpstr>Roles</vt:lpstr>
      <vt:lpstr>The outcome</vt:lpstr>
      <vt:lpstr>Insights (actions) </vt:lpstr>
      <vt:lpstr>Feedback</vt:lpstr>
      <vt:lpstr>Reporting</vt:lpstr>
      <vt:lpstr>Example Overview</vt:lpstr>
      <vt:lpstr>The End</vt:lpstr>
    </vt:vector>
  </TitlesOfParts>
  <Company>Amazon Corporate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D2AS LCT Conversation Café</dc:title>
  <dc:creator>Ryberg, Julia</dc:creator>
  <cp:lastModifiedBy>Ryberg, Julia</cp:lastModifiedBy>
  <cp:revision>55</cp:revision>
  <dcterms:created xsi:type="dcterms:W3CDTF">2020-12-29T00:19:43Z</dcterms:created>
  <dcterms:modified xsi:type="dcterms:W3CDTF">2021-01-04T22:58:13Z</dcterms:modified>
</cp:coreProperties>
</file>